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7" r:id="rId6"/>
    <p:sldId id="276" r:id="rId7"/>
    <p:sldId id="278" r:id="rId8"/>
    <p:sldId id="265" r:id="rId9"/>
    <p:sldId id="26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0C1E8-EF33-41F0-953E-9BA574B0D585}" v="36" dt="2023-10-23T14:49:25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27" autoAdjust="0"/>
  </p:normalViewPr>
  <p:slideViewPr>
    <p:cSldViewPr>
      <p:cViewPr varScale="1">
        <p:scale>
          <a:sx n="83" d="100"/>
          <a:sy n="83" d="100"/>
        </p:scale>
        <p:origin x="56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illiams" userId="04917b1c-c4eb-4b01-a61a-a0f7e9f29a1b" providerId="ADAL" clId="{F3D0C1E8-EF33-41F0-953E-9BA574B0D585}"/>
    <pc:docChg chg="undo redo custSel mod addSld modSld modMainMaster">
      <pc:chgData name="Andrew Williams" userId="04917b1c-c4eb-4b01-a61a-a0f7e9f29a1b" providerId="ADAL" clId="{F3D0C1E8-EF33-41F0-953E-9BA574B0D585}" dt="2023-10-23T14:52:49.398" v="277" actId="1076"/>
      <pc:docMkLst>
        <pc:docMk/>
      </pc:docMkLst>
      <pc:sldChg chg="addSp delSp modSp mod">
        <pc:chgData name="Andrew Williams" userId="04917b1c-c4eb-4b01-a61a-a0f7e9f29a1b" providerId="ADAL" clId="{F3D0C1E8-EF33-41F0-953E-9BA574B0D585}" dt="2023-10-23T14:49:27.569" v="276" actId="20577"/>
        <pc:sldMkLst>
          <pc:docMk/>
          <pc:sldMk cId="4135088407" sldId="264"/>
        </pc:sldMkLst>
        <pc:spChg chg="add mod">
          <ac:chgData name="Andrew Williams" userId="04917b1c-c4eb-4b01-a61a-a0f7e9f29a1b" providerId="ADAL" clId="{F3D0C1E8-EF33-41F0-953E-9BA574B0D585}" dt="2023-10-23T14:49:27.569" v="276" actId="20577"/>
          <ac:spMkLst>
            <pc:docMk/>
            <pc:sldMk cId="4135088407" sldId="264"/>
            <ac:spMk id="4" creationId="{F667C65B-F8B1-5F96-1ABE-91DF21A9F3E8}"/>
          </ac:spMkLst>
        </pc:spChg>
        <pc:picChg chg="del">
          <ac:chgData name="Andrew Williams" userId="04917b1c-c4eb-4b01-a61a-a0f7e9f29a1b" providerId="ADAL" clId="{F3D0C1E8-EF33-41F0-953E-9BA574B0D585}" dt="2023-10-23T12:51:20.489" v="212" actId="478"/>
          <ac:picMkLst>
            <pc:docMk/>
            <pc:sldMk cId="4135088407" sldId="264"/>
            <ac:picMk id="5" creationId="{9A12A3AD-95B3-5BA2-9757-B4C17B773139}"/>
          </ac:picMkLst>
        </pc:picChg>
      </pc:sldChg>
      <pc:sldChg chg="addSp delSp modSp mod modAnim">
        <pc:chgData name="Andrew Williams" userId="04917b1c-c4eb-4b01-a61a-a0f7e9f29a1b" providerId="ADAL" clId="{F3D0C1E8-EF33-41F0-953E-9BA574B0D585}" dt="2023-10-23T12:51:53.434" v="220" actId="14100"/>
        <pc:sldMkLst>
          <pc:docMk/>
          <pc:sldMk cId="1467757576" sldId="265"/>
        </pc:sldMkLst>
        <pc:spChg chg="mod">
          <ac:chgData name="Andrew Williams" userId="04917b1c-c4eb-4b01-a61a-a0f7e9f29a1b" providerId="ADAL" clId="{F3D0C1E8-EF33-41F0-953E-9BA574B0D585}" dt="2023-10-12T13:15:52.041" v="76" actId="20577"/>
          <ac:spMkLst>
            <pc:docMk/>
            <pc:sldMk cId="1467757576" sldId="265"/>
            <ac:spMk id="2" creationId="{7C7AE77A-B338-2246-B865-2B17FD802765}"/>
          </ac:spMkLst>
        </pc:spChg>
        <pc:picChg chg="del">
          <ac:chgData name="Andrew Williams" userId="04917b1c-c4eb-4b01-a61a-a0f7e9f29a1b" providerId="ADAL" clId="{F3D0C1E8-EF33-41F0-953E-9BA574B0D585}" dt="2023-10-23T12:51:35.376" v="216" actId="478"/>
          <ac:picMkLst>
            <pc:docMk/>
            <pc:sldMk cId="1467757576" sldId="265"/>
            <ac:picMk id="4" creationId="{6B80A760-BB3C-5EB3-BAA9-45D993E75B77}"/>
          </ac:picMkLst>
        </pc:picChg>
        <pc:picChg chg="del">
          <ac:chgData name="Andrew Williams" userId="04917b1c-c4eb-4b01-a61a-a0f7e9f29a1b" providerId="ADAL" clId="{F3D0C1E8-EF33-41F0-953E-9BA574B0D585}" dt="2023-10-12T13:13:32.962" v="55" actId="478"/>
          <ac:picMkLst>
            <pc:docMk/>
            <pc:sldMk cId="1467757576" sldId="265"/>
            <ac:picMk id="4" creationId="{DFBAE555-D3E2-ACCD-981C-178929797B83}"/>
          </ac:picMkLst>
        </pc:picChg>
        <pc:picChg chg="add mod">
          <ac:chgData name="Andrew Williams" userId="04917b1c-c4eb-4b01-a61a-a0f7e9f29a1b" providerId="ADAL" clId="{F3D0C1E8-EF33-41F0-953E-9BA574B0D585}" dt="2023-10-23T12:51:53.434" v="220" actId="14100"/>
          <ac:picMkLst>
            <pc:docMk/>
            <pc:sldMk cId="1467757576" sldId="265"/>
            <ac:picMk id="5" creationId="{218F3022-6738-A121-3B4A-98CC5AF980CD}"/>
          </ac:picMkLst>
        </pc:picChg>
      </pc:sldChg>
      <pc:sldChg chg="delSp mod">
        <pc:chgData name="Andrew Williams" userId="04917b1c-c4eb-4b01-a61a-a0f7e9f29a1b" providerId="ADAL" clId="{F3D0C1E8-EF33-41F0-953E-9BA574B0D585}" dt="2023-10-23T12:51:58.160" v="221" actId="478"/>
        <pc:sldMkLst>
          <pc:docMk/>
          <pc:sldMk cId="1024378509" sldId="266"/>
        </pc:sldMkLst>
        <pc:picChg chg="del">
          <ac:chgData name="Andrew Williams" userId="04917b1c-c4eb-4b01-a61a-a0f7e9f29a1b" providerId="ADAL" clId="{F3D0C1E8-EF33-41F0-953E-9BA574B0D585}" dt="2023-10-23T12:51:58.160" v="221" actId="478"/>
          <ac:picMkLst>
            <pc:docMk/>
            <pc:sldMk cId="1024378509" sldId="266"/>
            <ac:picMk id="6" creationId="{F4DE1FBE-4EFB-229C-92D3-E8BBC88C50D0}"/>
          </ac:picMkLst>
        </pc:picChg>
      </pc:sldChg>
      <pc:sldChg chg="addSp delSp modSp mod">
        <pc:chgData name="Andrew Williams" userId="04917b1c-c4eb-4b01-a61a-a0f7e9f29a1b" providerId="ADAL" clId="{F3D0C1E8-EF33-41F0-953E-9BA574B0D585}" dt="2023-10-23T12:52:01.248" v="222" actId="478"/>
        <pc:sldMkLst>
          <pc:docMk/>
          <pc:sldMk cId="920568296" sldId="275"/>
        </pc:sldMkLst>
        <pc:spChg chg="mod">
          <ac:chgData name="Andrew Williams" userId="04917b1c-c4eb-4b01-a61a-a0f7e9f29a1b" providerId="ADAL" clId="{F3D0C1E8-EF33-41F0-953E-9BA574B0D585}" dt="2023-10-12T13:17:19.150" v="180" actId="20577"/>
          <ac:spMkLst>
            <pc:docMk/>
            <pc:sldMk cId="920568296" sldId="275"/>
            <ac:spMk id="5" creationId="{372E5A1D-A289-7B7B-AE49-32F74422E016}"/>
          </ac:spMkLst>
        </pc:spChg>
        <pc:spChg chg="add mod">
          <ac:chgData name="Andrew Williams" userId="04917b1c-c4eb-4b01-a61a-a0f7e9f29a1b" providerId="ADAL" clId="{F3D0C1E8-EF33-41F0-953E-9BA574B0D585}" dt="2023-10-12T13:17:41.901" v="194" actId="1076"/>
          <ac:spMkLst>
            <pc:docMk/>
            <pc:sldMk cId="920568296" sldId="275"/>
            <ac:spMk id="8" creationId="{5D34F2B6-D31B-7477-F6B0-34676A2713BB}"/>
          </ac:spMkLst>
        </pc:spChg>
        <pc:spChg chg="add mod">
          <ac:chgData name="Andrew Williams" userId="04917b1c-c4eb-4b01-a61a-a0f7e9f29a1b" providerId="ADAL" clId="{F3D0C1E8-EF33-41F0-953E-9BA574B0D585}" dt="2023-10-12T13:17:53.978" v="207" actId="20577"/>
          <ac:spMkLst>
            <pc:docMk/>
            <pc:sldMk cId="920568296" sldId="275"/>
            <ac:spMk id="11" creationId="{E78305D7-043A-DBD6-7B9D-02286F37ACDA}"/>
          </ac:spMkLst>
        </pc:spChg>
        <pc:picChg chg="del">
          <ac:chgData name="Andrew Williams" userId="04917b1c-c4eb-4b01-a61a-a0f7e9f29a1b" providerId="ADAL" clId="{F3D0C1E8-EF33-41F0-953E-9BA574B0D585}" dt="2023-10-23T12:52:01.248" v="222" actId="478"/>
          <ac:picMkLst>
            <pc:docMk/>
            <pc:sldMk cId="920568296" sldId="275"/>
            <ac:picMk id="3" creationId="{58B5BE7C-4308-1950-58BB-0C301E002A0A}"/>
          </ac:picMkLst>
        </pc:picChg>
        <pc:picChg chg="del">
          <ac:chgData name="Andrew Williams" userId="04917b1c-c4eb-4b01-a61a-a0f7e9f29a1b" providerId="ADAL" clId="{F3D0C1E8-EF33-41F0-953E-9BA574B0D585}" dt="2023-10-12T13:15:40.675" v="59" actId="478"/>
          <ac:picMkLst>
            <pc:docMk/>
            <pc:sldMk cId="920568296" sldId="275"/>
            <ac:picMk id="3" creationId="{E505A105-39B9-F902-15C4-97E897D34444}"/>
          </ac:picMkLst>
        </pc:picChg>
        <pc:cxnChg chg="add mod">
          <ac:chgData name="Andrew Williams" userId="04917b1c-c4eb-4b01-a61a-a0f7e9f29a1b" providerId="ADAL" clId="{F3D0C1E8-EF33-41F0-953E-9BA574B0D585}" dt="2023-10-12T13:17:57.717" v="208" actId="14100"/>
          <ac:cxnSpMkLst>
            <pc:docMk/>
            <pc:sldMk cId="920568296" sldId="275"/>
            <ac:cxnSpMk id="7" creationId="{828629F4-9AC8-8992-449E-D0C60DC9325E}"/>
          </ac:cxnSpMkLst>
        </pc:cxnChg>
      </pc:sldChg>
      <pc:sldChg chg="addSp delSp modSp new mod addAnim delAnim modAnim">
        <pc:chgData name="Andrew Williams" userId="04917b1c-c4eb-4b01-a61a-a0f7e9f29a1b" providerId="ADAL" clId="{F3D0C1E8-EF33-41F0-953E-9BA574B0D585}" dt="2023-10-23T12:51:29.867" v="214" actId="478"/>
        <pc:sldMkLst>
          <pc:docMk/>
          <pc:sldMk cId="2433556672" sldId="276"/>
        </pc:sldMkLst>
        <pc:spChg chg="del">
          <ac:chgData name="Andrew Williams" userId="04917b1c-c4eb-4b01-a61a-a0f7e9f29a1b" providerId="ADAL" clId="{F3D0C1E8-EF33-41F0-953E-9BA574B0D585}" dt="2023-10-12T13:07:00.479" v="1" actId="478"/>
          <ac:spMkLst>
            <pc:docMk/>
            <pc:sldMk cId="2433556672" sldId="276"/>
            <ac:spMk id="2" creationId="{DC48A4CF-4E8F-6BE1-1101-49B392660E5C}"/>
          </ac:spMkLst>
        </pc:spChg>
        <pc:spChg chg="add del mod">
          <ac:chgData name="Andrew Williams" userId="04917b1c-c4eb-4b01-a61a-a0f7e9f29a1b" providerId="ADAL" clId="{F3D0C1E8-EF33-41F0-953E-9BA574B0D585}" dt="2023-10-12T13:12:36.253" v="44" actId="478"/>
          <ac:spMkLst>
            <pc:docMk/>
            <pc:sldMk cId="2433556672" sldId="276"/>
            <ac:spMk id="17" creationId="{5BB00475-6573-7463-2FF6-439CCA3FC0D2}"/>
          </ac:spMkLst>
        </pc:spChg>
        <pc:spChg chg="add del mod">
          <ac:chgData name="Andrew Williams" userId="04917b1c-c4eb-4b01-a61a-a0f7e9f29a1b" providerId="ADAL" clId="{F3D0C1E8-EF33-41F0-953E-9BA574B0D585}" dt="2023-10-12T13:12:51.927" v="52" actId="478"/>
          <ac:spMkLst>
            <pc:docMk/>
            <pc:sldMk cId="2433556672" sldId="276"/>
            <ac:spMk id="20" creationId="{58062BD9-6629-2F0C-1F65-E3ADAC4E6C79}"/>
          </ac:spMkLst>
        </pc:spChg>
        <pc:picChg chg="del">
          <ac:chgData name="Andrew Williams" userId="04917b1c-c4eb-4b01-a61a-a0f7e9f29a1b" providerId="ADAL" clId="{F3D0C1E8-EF33-41F0-953E-9BA574B0D585}" dt="2023-10-23T12:51:29.867" v="214" actId="478"/>
          <ac:picMkLst>
            <pc:docMk/>
            <pc:sldMk cId="2433556672" sldId="276"/>
            <ac:picMk id="3" creationId="{26036A89-CA2B-521E-7A72-CD9673C2D496}"/>
          </ac:picMkLst>
        </pc:picChg>
        <pc:picChg chg="add mod">
          <ac:chgData name="Andrew Williams" userId="04917b1c-c4eb-4b01-a61a-a0f7e9f29a1b" providerId="ADAL" clId="{F3D0C1E8-EF33-41F0-953E-9BA574B0D585}" dt="2023-10-12T13:12:32.731" v="33" actId="1076"/>
          <ac:picMkLst>
            <pc:docMk/>
            <pc:sldMk cId="2433556672" sldId="276"/>
            <ac:picMk id="4" creationId="{22EF1A4C-1E74-C747-FE03-55303FC5DFB1}"/>
          </ac:picMkLst>
        </pc:picChg>
        <pc:picChg chg="add mod">
          <ac:chgData name="Andrew Williams" userId="04917b1c-c4eb-4b01-a61a-a0f7e9f29a1b" providerId="ADAL" clId="{F3D0C1E8-EF33-41F0-953E-9BA574B0D585}" dt="2023-10-12T13:12:32.938" v="34" actId="1076"/>
          <ac:picMkLst>
            <pc:docMk/>
            <pc:sldMk cId="2433556672" sldId="276"/>
            <ac:picMk id="6" creationId="{F2D10780-88AC-8096-1FC7-239DD0B07E95}"/>
          </ac:picMkLst>
        </pc:picChg>
        <pc:picChg chg="add mod">
          <ac:chgData name="Andrew Williams" userId="04917b1c-c4eb-4b01-a61a-a0f7e9f29a1b" providerId="ADAL" clId="{F3D0C1E8-EF33-41F0-953E-9BA574B0D585}" dt="2023-10-12T13:12:33.128" v="35" actId="1076"/>
          <ac:picMkLst>
            <pc:docMk/>
            <pc:sldMk cId="2433556672" sldId="276"/>
            <ac:picMk id="8" creationId="{C9B31B0A-2A22-37F6-AA07-E6BA751AF8AC}"/>
          </ac:picMkLst>
        </pc:picChg>
        <pc:picChg chg="add mod">
          <ac:chgData name="Andrew Williams" userId="04917b1c-c4eb-4b01-a61a-a0f7e9f29a1b" providerId="ADAL" clId="{F3D0C1E8-EF33-41F0-953E-9BA574B0D585}" dt="2023-10-12T13:12:33.335" v="36" actId="1076"/>
          <ac:picMkLst>
            <pc:docMk/>
            <pc:sldMk cId="2433556672" sldId="276"/>
            <ac:picMk id="10" creationId="{7007881B-F57A-964B-E5C2-1763C734499C}"/>
          </ac:picMkLst>
        </pc:picChg>
        <pc:picChg chg="add mod">
          <ac:chgData name="Andrew Williams" userId="04917b1c-c4eb-4b01-a61a-a0f7e9f29a1b" providerId="ADAL" clId="{F3D0C1E8-EF33-41F0-953E-9BA574B0D585}" dt="2023-10-12T13:12:33.465" v="37" actId="1076"/>
          <ac:picMkLst>
            <pc:docMk/>
            <pc:sldMk cId="2433556672" sldId="276"/>
            <ac:picMk id="12" creationId="{686E685A-8981-6A44-0008-F3E59D4F7EDE}"/>
          </ac:picMkLst>
        </pc:picChg>
        <pc:picChg chg="add mod">
          <ac:chgData name="Andrew Williams" userId="04917b1c-c4eb-4b01-a61a-a0f7e9f29a1b" providerId="ADAL" clId="{F3D0C1E8-EF33-41F0-953E-9BA574B0D585}" dt="2023-10-16T15:21:52.611" v="209" actId="1076"/>
          <ac:picMkLst>
            <pc:docMk/>
            <pc:sldMk cId="2433556672" sldId="276"/>
            <ac:picMk id="14" creationId="{D2B4E1B0-2A71-BBB7-62C8-12A25470A8C4}"/>
          </ac:picMkLst>
        </pc:picChg>
        <pc:picChg chg="add mod">
          <ac:chgData name="Andrew Williams" userId="04917b1c-c4eb-4b01-a61a-a0f7e9f29a1b" providerId="ADAL" clId="{F3D0C1E8-EF33-41F0-953E-9BA574B0D585}" dt="2023-10-12T13:12:33.848" v="39" actId="1076"/>
          <ac:picMkLst>
            <pc:docMk/>
            <pc:sldMk cId="2433556672" sldId="276"/>
            <ac:picMk id="16" creationId="{A1208728-330D-10E0-EF22-9771D05808BD}"/>
          </ac:picMkLst>
        </pc:picChg>
        <pc:picChg chg="add del mod">
          <ac:chgData name="Andrew Williams" userId="04917b1c-c4eb-4b01-a61a-a0f7e9f29a1b" providerId="ADAL" clId="{F3D0C1E8-EF33-41F0-953E-9BA574B0D585}" dt="2023-10-12T13:12:44.251" v="49" actId="478"/>
          <ac:picMkLst>
            <pc:docMk/>
            <pc:sldMk cId="2433556672" sldId="276"/>
            <ac:picMk id="19" creationId="{C8A24953-FAE6-2995-E0B0-FE7C80FB65BB}"/>
          </ac:picMkLst>
        </pc:picChg>
        <pc:picChg chg="add mod">
          <ac:chgData name="Andrew Williams" userId="04917b1c-c4eb-4b01-a61a-a0f7e9f29a1b" providerId="ADAL" clId="{F3D0C1E8-EF33-41F0-953E-9BA574B0D585}" dt="2023-10-12T13:12:55.885" v="53" actId="1076"/>
          <ac:picMkLst>
            <pc:docMk/>
            <pc:sldMk cId="2433556672" sldId="276"/>
            <ac:picMk id="22" creationId="{79696A88-A5F3-5980-9B9B-EB6726BF17E6}"/>
          </ac:picMkLst>
        </pc:picChg>
        <pc:picChg chg="add mod">
          <ac:chgData name="Andrew Williams" userId="04917b1c-c4eb-4b01-a61a-a0f7e9f29a1b" providerId="ADAL" clId="{F3D0C1E8-EF33-41F0-953E-9BA574B0D585}" dt="2023-10-12T13:12:58.693" v="54" actId="1076"/>
          <ac:picMkLst>
            <pc:docMk/>
            <pc:sldMk cId="2433556672" sldId="276"/>
            <ac:picMk id="24" creationId="{AC583D3F-0752-D449-8F1F-B9EBA9031900}"/>
          </ac:picMkLst>
        </pc:picChg>
      </pc:sldChg>
      <pc:sldChg chg="delSp modSp mod">
        <pc:chgData name="Andrew Williams" userId="04917b1c-c4eb-4b01-a61a-a0f7e9f29a1b" providerId="ADAL" clId="{F3D0C1E8-EF33-41F0-953E-9BA574B0D585}" dt="2023-10-23T12:57:07.376" v="231" actId="34135"/>
        <pc:sldMkLst>
          <pc:docMk/>
          <pc:sldMk cId="1548351180" sldId="277"/>
        </pc:sldMkLst>
        <pc:picChg chg="del">
          <ac:chgData name="Andrew Williams" userId="04917b1c-c4eb-4b01-a61a-a0f7e9f29a1b" providerId="ADAL" clId="{F3D0C1E8-EF33-41F0-953E-9BA574B0D585}" dt="2023-10-23T12:51:24.757" v="213" actId="478"/>
          <ac:picMkLst>
            <pc:docMk/>
            <pc:sldMk cId="1548351180" sldId="277"/>
            <ac:picMk id="3" creationId="{8A4DDBB4-F6F4-A7F2-A062-AF21476C4FBA}"/>
          </ac:picMkLst>
        </pc:picChg>
        <pc:picChg chg="mod">
          <ac:chgData name="Andrew Williams" userId="04917b1c-c4eb-4b01-a61a-a0f7e9f29a1b" providerId="ADAL" clId="{F3D0C1E8-EF33-41F0-953E-9BA574B0D585}" dt="2023-10-23T12:57:07.376" v="231" actId="34135"/>
          <ac:picMkLst>
            <pc:docMk/>
            <pc:sldMk cId="1548351180" sldId="277"/>
            <ac:picMk id="5" creationId="{11C640DB-DA19-CC3F-B542-DC8F6A24F80F}"/>
          </ac:picMkLst>
        </pc:picChg>
        <pc:picChg chg="mod">
          <ac:chgData name="Andrew Williams" userId="04917b1c-c4eb-4b01-a61a-a0f7e9f29a1b" providerId="ADAL" clId="{F3D0C1E8-EF33-41F0-953E-9BA574B0D585}" dt="2023-10-23T12:57:04.380" v="230" actId="1076"/>
          <ac:picMkLst>
            <pc:docMk/>
            <pc:sldMk cId="1548351180" sldId="277"/>
            <ac:picMk id="15" creationId="{D42EF556-2E33-C318-09B1-033E398F6167}"/>
          </ac:picMkLst>
        </pc:picChg>
      </pc:sldChg>
      <pc:sldChg chg="delSp mod">
        <pc:chgData name="Andrew Williams" userId="04917b1c-c4eb-4b01-a61a-a0f7e9f29a1b" providerId="ADAL" clId="{F3D0C1E8-EF33-41F0-953E-9BA574B0D585}" dt="2023-10-23T12:51:32.307" v="215" actId="478"/>
        <pc:sldMkLst>
          <pc:docMk/>
          <pc:sldMk cId="484667201" sldId="278"/>
        </pc:sldMkLst>
        <pc:picChg chg="del">
          <ac:chgData name="Andrew Williams" userId="04917b1c-c4eb-4b01-a61a-a0f7e9f29a1b" providerId="ADAL" clId="{F3D0C1E8-EF33-41F0-953E-9BA574B0D585}" dt="2023-10-23T12:51:32.307" v="215" actId="478"/>
          <ac:picMkLst>
            <pc:docMk/>
            <pc:sldMk cId="484667201" sldId="278"/>
            <ac:picMk id="33" creationId="{C9EC5102-AFD7-38A3-A883-098FA9E9907F}"/>
          </ac:picMkLst>
        </pc:picChg>
      </pc:sldChg>
      <pc:sldMasterChg chg="addSp modSp mod modSldLayout">
        <pc:chgData name="Andrew Williams" userId="04917b1c-c4eb-4b01-a61a-a0f7e9f29a1b" providerId="ADAL" clId="{F3D0C1E8-EF33-41F0-953E-9BA574B0D585}" dt="2023-10-23T14:52:49.398" v="277" actId="1076"/>
        <pc:sldMasterMkLst>
          <pc:docMk/>
          <pc:sldMasterMk cId="2512118657" sldId="2147483648"/>
        </pc:sldMasterMkLst>
        <pc:spChg chg="add mod">
          <ac:chgData name="Andrew Williams" userId="04917b1c-c4eb-4b01-a61a-a0f7e9f29a1b" providerId="ADAL" clId="{F3D0C1E8-EF33-41F0-953E-9BA574B0D585}" dt="2023-10-23T13:06:25.436" v="265" actId="1076"/>
          <ac:spMkLst>
            <pc:docMk/>
            <pc:sldMasterMk cId="2512118657" sldId="2147483648"/>
            <ac:spMk id="7" creationId="{0921A414-A2A0-ED2A-7542-C6455822CCE8}"/>
          </ac:spMkLst>
        </pc:spChg>
        <pc:spChg chg="add mod">
          <ac:chgData name="Andrew Williams" userId="04917b1c-c4eb-4b01-a61a-a0f7e9f29a1b" providerId="ADAL" clId="{F3D0C1E8-EF33-41F0-953E-9BA574B0D585}" dt="2023-10-23T13:04:24.184" v="240" actId="14100"/>
          <ac:spMkLst>
            <pc:docMk/>
            <pc:sldMasterMk cId="2512118657" sldId="2147483648"/>
            <ac:spMk id="8" creationId="{44B5D7BB-F9CD-E7B9-3B13-3C6C87F62CDB}"/>
          </ac:spMkLst>
        </pc:spChg>
        <pc:spChg chg="add mod">
          <ac:chgData name="Andrew Williams" userId="04917b1c-c4eb-4b01-a61a-a0f7e9f29a1b" providerId="ADAL" clId="{F3D0C1E8-EF33-41F0-953E-9BA574B0D585}" dt="2023-10-23T13:04:24.184" v="240" actId="14100"/>
          <ac:spMkLst>
            <pc:docMk/>
            <pc:sldMasterMk cId="2512118657" sldId="2147483648"/>
            <ac:spMk id="9" creationId="{19551E26-4443-E44F-5524-D97C5CE48845}"/>
          </ac:spMkLst>
        </pc:spChg>
        <pc:picChg chg="add mod">
          <ac:chgData name="Andrew Williams" userId="04917b1c-c4eb-4b01-a61a-a0f7e9f29a1b" providerId="ADAL" clId="{F3D0C1E8-EF33-41F0-953E-9BA574B0D585}" dt="2023-10-23T14:52:49.398" v="277" actId="1076"/>
          <ac:picMkLst>
            <pc:docMk/>
            <pc:sldMasterMk cId="2512118657" sldId="2147483648"/>
            <ac:picMk id="4" creationId="{5E22AA55-3CC1-0F1A-BAB2-51417BEA1BA5}"/>
          </ac:picMkLst>
        </pc:picChg>
        <pc:sldLayoutChg chg="addSp modSp mod">
          <pc:chgData name="Andrew Williams" userId="04917b1c-c4eb-4b01-a61a-a0f7e9f29a1b" providerId="ADAL" clId="{F3D0C1E8-EF33-41F0-953E-9BA574B0D585}" dt="2023-10-23T13:06:33.008" v="267" actId="1076"/>
          <pc:sldLayoutMkLst>
            <pc:docMk/>
            <pc:sldMasterMk cId="2512118657" sldId="2147483648"/>
            <pc:sldLayoutMk cId="1557959100" sldId="2147483649"/>
          </pc:sldLayoutMkLst>
          <pc:spChg chg="add mod">
            <ac:chgData name="Andrew Williams" userId="04917b1c-c4eb-4b01-a61a-a0f7e9f29a1b" providerId="ADAL" clId="{F3D0C1E8-EF33-41F0-953E-9BA574B0D585}" dt="2023-10-23T13:06:33.008" v="267" actId="1076"/>
            <ac:spMkLst>
              <pc:docMk/>
              <pc:sldMasterMk cId="2512118657" sldId="2147483648"/>
              <pc:sldLayoutMk cId="1557959100" sldId="2147483649"/>
              <ac:spMk id="5" creationId="{78D59BCC-4733-692B-AF54-C13FCCBB8E99}"/>
            </ac:spMkLst>
          </pc:spChg>
          <pc:picChg chg="add mod">
            <ac:chgData name="Andrew Williams" userId="04917b1c-c4eb-4b01-a61a-a0f7e9f29a1b" providerId="ADAL" clId="{F3D0C1E8-EF33-41F0-953E-9BA574B0D585}" dt="2023-10-23T12:52:13.657" v="223"/>
            <ac:picMkLst>
              <pc:docMk/>
              <pc:sldMasterMk cId="2512118657" sldId="2147483648"/>
              <pc:sldLayoutMk cId="1557959100" sldId="2147483649"/>
              <ac:picMk id="4" creationId="{69EABA8F-174E-1CE4-F914-E7F601335FCF}"/>
            </ac:picMkLst>
          </pc:picChg>
        </pc:sldLayoutChg>
        <pc:sldLayoutChg chg="addSp modSp">
          <pc:chgData name="Andrew Williams" userId="04917b1c-c4eb-4b01-a61a-a0f7e9f29a1b" providerId="ADAL" clId="{F3D0C1E8-EF33-41F0-953E-9BA574B0D585}" dt="2023-10-23T13:06:58.796" v="270"/>
          <pc:sldLayoutMkLst>
            <pc:docMk/>
            <pc:sldMasterMk cId="2512118657" sldId="2147483648"/>
            <pc:sldLayoutMk cId="1114892577" sldId="2147483650"/>
          </pc:sldLayoutMkLst>
          <pc:spChg chg="add mod">
            <ac:chgData name="Andrew Williams" userId="04917b1c-c4eb-4b01-a61a-a0f7e9f29a1b" providerId="ADAL" clId="{F3D0C1E8-EF33-41F0-953E-9BA574B0D585}" dt="2023-10-23T13:06:58.796" v="270"/>
            <ac:spMkLst>
              <pc:docMk/>
              <pc:sldMasterMk cId="2512118657" sldId="2147483648"/>
              <pc:sldLayoutMk cId="1114892577" sldId="2147483650"/>
              <ac:spMk id="4" creationId="{2A597C32-C7AC-5C8A-B805-0D164DD3774C}"/>
            </ac:spMkLst>
          </pc:spChg>
          <pc:picChg chg="add mod">
            <ac:chgData name="Andrew Williams" userId="04917b1c-c4eb-4b01-a61a-a0f7e9f29a1b" providerId="ADAL" clId="{F3D0C1E8-EF33-41F0-953E-9BA574B0D585}" dt="2023-10-23T12:52:16.292" v="225"/>
            <ac:picMkLst>
              <pc:docMk/>
              <pc:sldMasterMk cId="2512118657" sldId="2147483648"/>
              <pc:sldLayoutMk cId="1114892577" sldId="2147483650"/>
              <ac:picMk id="3" creationId="{52639D7E-B332-E616-46C6-60FD1E2B40BD}"/>
            </ac:picMkLst>
          </pc:picChg>
        </pc:sldLayoutChg>
        <pc:sldLayoutChg chg="addSp delSp modSp">
          <pc:chgData name="Andrew Williams" userId="04917b1c-c4eb-4b01-a61a-a0f7e9f29a1b" providerId="ADAL" clId="{F3D0C1E8-EF33-41F0-953E-9BA574B0D585}" dt="2023-10-23T13:07:01.400" v="272"/>
          <pc:sldLayoutMkLst>
            <pc:docMk/>
            <pc:sldMasterMk cId="2512118657" sldId="2147483648"/>
            <pc:sldLayoutMk cId="1419309740" sldId="2147483652"/>
          </pc:sldLayoutMkLst>
          <pc:spChg chg="add del mod">
            <ac:chgData name="Andrew Williams" userId="04917b1c-c4eb-4b01-a61a-a0f7e9f29a1b" providerId="ADAL" clId="{F3D0C1E8-EF33-41F0-953E-9BA574B0D585}" dt="2023-10-23T13:07:01.400" v="272"/>
            <ac:spMkLst>
              <pc:docMk/>
              <pc:sldMasterMk cId="2512118657" sldId="2147483648"/>
              <pc:sldLayoutMk cId="1419309740" sldId="2147483652"/>
              <ac:spMk id="4" creationId="{4A67A790-967A-1E90-B5BB-B0DBAA38479A}"/>
            </ac:spMkLst>
          </pc:spChg>
        </pc:sldLayoutChg>
        <pc:sldLayoutChg chg="addSp modSp mod">
          <pc:chgData name="Andrew Williams" userId="04917b1c-c4eb-4b01-a61a-a0f7e9f29a1b" providerId="ADAL" clId="{F3D0C1E8-EF33-41F0-953E-9BA574B0D585}" dt="2023-10-23T13:06:51.481" v="269" actId="1076"/>
          <pc:sldLayoutMkLst>
            <pc:docMk/>
            <pc:sldMasterMk cId="2512118657" sldId="2147483648"/>
            <pc:sldLayoutMk cId="2495828002" sldId="2147483663"/>
          </pc:sldLayoutMkLst>
          <pc:spChg chg="add mod">
            <ac:chgData name="Andrew Williams" userId="04917b1c-c4eb-4b01-a61a-a0f7e9f29a1b" providerId="ADAL" clId="{F3D0C1E8-EF33-41F0-953E-9BA574B0D585}" dt="2023-10-23T13:06:51.481" v="269" actId="1076"/>
            <ac:spMkLst>
              <pc:docMk/>
              <pc:sldMasterMk cId="2512118657" sldId="2147483648"/>
              <pc:sldLayoutMk cId="2495828002" sldId="2147483663"/>
              <ac:spMk id="5" creationId="{1429D7FD-D2B0-1F6B-ADAE-1B525A813478}"/>
            </ac:spMkLst>
          </pc:spChg>
          <pc:picChg chg="add mod">
            <ac:chgData name="Andrew Williams" userId="04917b1c-c4eb-4b01-a61a-a0f7e9f29a1b" providerId="ADAL" clId="{F3D0C1E8-EF33-41F0-953E-9BA574B0D585}" dt="2023-10-23T12:52:15.332" v="224"/>
            <ac:picMkLst>
              <pc:docMk/>
              <pc:sldMasterMk cId="2512118657" sldId="2147483648"/>
              <pc:sldLayoutMk cId="2495828002" sldId="2147483663"/>
              <ac:picMk id="3" creationId="{FABA3F69-939D-5499-B992-3B476419E68E}"/>
            </ac:picMkLst>
          </pc:picChg>
        </pc:sldLayoutChg>
      </pc:sldMasterChg>
    </pc:docChg>
  </pc:docChgLst>
  <pc:docChgLst>
    <pc:chgData name="claire.walden@serocu.police.uk" userId="S::urn:spo:guest#claire.walden@serocu.police.uk::" providerId="AD" clId="Web-{1629FBDB-BFC6-FD0B-618D-CC2989BA7AF1}"/>
    <pc:docChg chg="addSld delSld modSld">
      <pc:chgData name="claire.walden@serocu.police.uk" userId="S::urn:spo:guest#claire.walden@serocu.police.uk::" providerId="AD" clId="Web-{1629FBDB-BFC6-FD0B-618D-CC2989BA7AF1}" dt="2023-10-18T12:53:24.896" v="350"/>
      <pc:docMkLst>
        <pc:docMk/>
      </pc:docMkLst>
      <pc:sldChg chg="del">
        <pc:chgData name="claire.walden@serocu.police.uk" userId="S::urn:spo:guest#claire.walden@serocu.police.uk::" providerId="AD" clId="Web-{1629FBDB-BFC6-FD0B-618D-CC2989BA7AF1}" dt="2023-10-17T14:44:44.060" v="5"/>
        <pc:sldMkLst>
          <pc:docMk/>
          <pc:sldMk cId="1937099943" sldId="263"/>
        </pc:sldMkLst>
      </pc:sldChg>
      <pc:sldChg chg="addSp modSp">
        <pc:chgData name="claire.walden@serocu.police.uk" userId="S::urn:spo:guest#claire.walden@serocu.police.uk::" providerId="AD" clId="Web-{1629FBDB-BFC6-FD0B-618D-CC2989BA7AF1}" dt="2023-10-17T14:44:52.873" v="6"/>
        <pc:sldMkLst>
          <pc:docMk/>
          <pc:sldMk cId="4135088407" sldId="264"/>
        </pc:sldMkLst>
        <pc:spChg chg="mod">
          <ac:chgData name="claire.walden@serocu.police.uk" userId="S::urn:spo:guest#claire.walden@serocu.police.uk::" providerId="AD" clId="Web-{1629FBDB-BFC6-FD0B-618D-CC2989BA7AF1}" dt="2023-10-17T14:18:35.718" v="3" actId="20577"/>
          <ac:spMkLst>
            <pc:docMk/>
            <pc:sldMk cId="4135088407" sldId="264"/>
            <ac:spMk id="2" creationId="{60A05D67-3139-CA1E-6F35-3392C89FC61D}"/>
          </ac:spMkLst>
        </pc:spChg>
        <pc:picChg chg="add">
          <ac:chgData name="claire.walden@serocu.police.uk" userId="S::urn:spo:guest#claire.walden@serocu.police.uk::" providerId="AD" clId="Web-{1629FBDB-BFC6-FD0B-618D-CC2989BA7AF1}" dt="2023-10-17T14:44:52.873" v="6"/>
          <ac:picMkLst>
            <pc:docMk/>
            <pc:sldMk cId="4135088407" sldId="264"/>
            <ac:picMk id="5" creationId="{9A12A3AD-95B3-5BA2-9757-B4C17B773139}"/>
          </ac:picMkLst>
        </pc:picChg>
      </pc:sldChg>
      <pc:sldChg chg="addSp modSp">
        <pc:chgData name="claire.walden@serocu.police.uk" userId="S::urn:spo:guest#claire.walden@serocu.police.uk::" providerId="AD" clId="Web-{1629FBDB-BFC6-FD0B-618D-CC2989BA7AF1}" dt="2023-10-17T14:45:21.594" v="10" actId="1076"/>
        <pc:sldMkLst>
          <pc:docMk/>
          <pc:sldMk cId="1467757576" sldId="265"/>
        </pc:sldMkLst>
        <pc:picChg chg="add mod">
          <ac:chgData name="claire.walden@serocu.police.uk" userId="S::urn:spo:guest#claire.walden@serocu.police.uk::" providerId="AD" clId="Web-{1629FBDB-BFC6-FD0B-618D-CC2989BA7AF1}" dt="2023-10-17T14:45:21.594" v="10" actId="1076"/>
          <ac:picMkLst>
            <pc:docMk/>
            <pc:sldMk cId="1467757576" sldId="265"/>
            <ac:picMk id="4" creationId="{6B80A760-BB3C-5EB3-BAA9-45D993E75B77}"/>
          </ac:picMkLst>
        </pc:picChg>
      </pc:sldChg>
      <pc:sldChg chg="addSp delSp">
        <pc:chgData name="claire.walden@serocu.police.uk" userId="S::urn:spo:guest#claire.walden@serocu.police.uk::" providerId="AD" clId="Web-{1629FBDB-BFC6-FD0B-618D-CC2989BA7AF1}" dt="2023-10-17T14:45:33.220" v="14"/>
        <pc:sldMkLst>
          <pc:docMk/>
          <pc:sldMk cId="1024378509" sldId="266"/>
        </pc:sldMkLst>
        <pc:picChg chg="add del">
          <ac:chgData name="claire.walden@serocu.police.uk" userId="S::urn:spo:guest#claire.walden@serocu.police.uk::" providerId="AD" clId="Web-{1629FBDB-BFC6-FD0B-618D-CC2989BA7AF1}" dt="2023-10-17T14:45:32.392" v="13"/>
          <ac:picMkLst>
            <pc:docMk/>
            <pc:sldMk cId="1024378509" sldId="266"/>
            <ac:picMk id="3" creationId="{91BDC758-7A6E-372D-A127-613F5F89CB05}"/>
          </ac:picMkLst>
        </pc:picChg>
        <pc:picChg chg="add">
          <ac:chgData name="claire.walden@serocu.police.uk" userId="S::urn:spo:guest#claire.walden@serocu.police.uk::" providerId="AD" clId="Web-{1629FBDB-BFC6-FD0B-618D-CC2989BA7AF1}" dt="2023-10-17T14:45:33.220" v="14"/>
          <ac:picMkLst>
            <pc:docMk/>
            <pc:sldMk cId="1024378509" sldId="266"/>
            <ac:picMk id="6" creationId="{F4DE1FBE-4EFB-229C-92D3-E8BBC88C50D0}"/>
          </ac:picMkLst>
        </pc:picChg>
      </pc:sldChg>
      <pc:sldChg chg="addSp">
        <pc:chgData name="claire.walden@serocu.police.uk" userId="S::urn:spo:guest#claire.walden@serocu.police.uk::" providerId="AD" clId="Web-{1629FBDB-BFC6-FD0B-618D-CC2989BA7AF1}" dt="2023-10-17T14:45:29.532" v="12"/>
        <pc:sldMkLst>
          <pc:docMk/>
          <pc:sldMk cId="920568296" sldId="275"/>
        </pc:sldMkLst>
        <pc:picChg chg="add">
          <ac:chgData name="claire.walden@serocu.police.uk" userId="S::urn:spo:guest#claire.walden@serocu.police.uk::" providerId="AD" clId="Web-{1629FBDB-BFC6-FD0B-618D-CC2989BA7AF1}" dt="2023-10-17T14:45:29.532" v="12"/>
          <ac:picMkLst>
            <pc:docMk/>
            <pc:sldMk cId="920568296" sldId="275"/>
            <ac:picMk id="3" creationId="{58B5BE7C-4308-1950-58BB-0C301E002A0A}"/>
          </ac:picMkLst>
        </pc:picChg>
      </pc:sldChg>
      <pc:sldChg chg="addSp modSp addAnim delAnim modAnim">
        <pc:chgData name="claire.walden@serocu.police.uk" userId="S::urn:spo:guest#claire.walden@serocu.police.uk::" providerId="AD" clId="Web-{1629FBDB-BFC6-FD0B-618D-CC2989BA7AF1}" dt="2023-10-18T12:53:24.896" v="350"/>
        <pc:sldMkLst>
          <pc:docMk/>
          <pc:sldMk cId="2433556672" sldId="276"/>
        </pc:sldMkLst>
        <pc:picChg chg="add ord">
          <ac:chgData name="claire.walden@serocu.police.uk" userId="S::urn:spo:guest#claire.walden@serocu.police.uk::" providerId="AD" clId="Web-{1629FBDB-BFC6-FD0B-618D-CC2989BA7AF1}" dt="2023-10-18T12:53:24.896" v="350"/>
          <ac:picMkLst>
            <pc:docMk/>
            <pc:sldMk cId="2433556672" sldId="276"/>
            <ac:picMk id="3" creationId="{26036A89-CA2B-521E-7A72-CD9673C2D496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3:16.302" v="349"/>
          <ac:picMkLst>
            <pc:docMk/>
            <pc:sldMk cId="2433556672" sldId="276"/>
            <ac:picMk id="4" creationId="{22EF1A4C-1E74-C747-FE03-55303FC5DFB1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2:51.410" v="344"/>
          <ac:picMkLst>
            <pc:docMk/>
            <pc:sldMk cId="2433556672" sldId="276"/>
            <ac:picMk id="6" creationId="{F2D10780-88AC-8096-1FC7-239DD0B07E95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2:13.393" v="339"/>
          <ac:picMkLst>
            <pc:docMk/>
            <pc:sldMk cId="2433556672" sldId="276"/>
            <ac:picMk id="8" creationId="{C9B31B0A-2A22-37F6-AA07-E6BA751AF8AC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1:49.752" v="334"/>
          <ac:picMkLst>
            <pc:docMk/>
            <pc:sldMk cId="2433556672" sldId="276"/>
            <ac:picMk id="10" creationId="{7007881B-F57A-964B-E5C2-1763C734499C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1:25.626" v="329"/>
          <ac:picMkLst>
            <pc:docMk/>
            <pc:sldMk cId="2433556672" sldId="276"/>
            <ac:picMk id="12" creationId="{686E685A-8981-6A44-0008-F3E59D4F7EDE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0:57.859" v="324"/>
          <ac:picMkLst>
            <pc:docMk/>
            <pc:sldMk cId="2433556672" sldId="276"/>
            <ac:picMk id="14" creationId="{D2B4E1B0-2A71-BBB7-62C8-12A25470A8C4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0:37.858" v="319"/>
          <ac:picMkLst>
            <pc:docMk/>
            <pc:sldMk cId="2433556672" sldId="276"/>
            <ac:picMk id="16" creationId="{A1208728-330D-10E0-EF22-9771D05808BD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50:15.576" v="312"/>
          <ac:picMkLst>
            <pc:docMk/>
            <pc:sldMk cId="2433556672" sldId="276"/>
            <ac:picMk id="19" creationId="{C8A24953-FAE6-2995-E0B0-FE7C80FB65BB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49:14.902" v="307"/>
          <ac:picMkLst>
            <pc:docMk/>
            <pc:sldMk cId="2433556672" sldId="276"/>
            <ac:picMk id="22" creationId="{79696A88-A5F3-5980-9B9B-EB6726BF17E6}"/>
          </ac:picMkLst>
        </pc:picChg>
        <pc:picChg chg="mod ord">
          <ac:chgData name="claire.walden@serocu.police.uk" userId="S::urn:spo:guest#claire.walden@serocu.police.uk::" providerId="AD" clId="Web-{1629FBDB-BFC6-FD0B-618D-CC2989BA7AF1}" dt="2023-10-18T12:48:31.244" v="302"/>
          <ac:picMkLst>
            <pc:docMk/>
            <pc:sldMk cId="2433556672" sldId="276"/>
            <ac:picMk id="24" creationId="{AC583D3F-0752-D449-8F1F-B9EBA9031900}"/>
          </ac:picMkLst>
        </pc:picChg>
      </pc:sldChg>
      <pc:sldChg chg="add">
        <pc:chgData name="claire.walden@serocu.police.uk" userId="S::urn:spo:guest#claire.walden@serocu.police.uk::" providerId="AD" clId="Web-{1629FBDB-BFC6-FD0B-618D-CC2989BA7AF1}" dt="2023-10-17T14:44:41.607" v="4"/>
        <pc:sldMkLst>
          <pc:docMk/>
          <pc:sldMk cId="1548351180" sldId="277"/>
        </pc:sldMkLst>
      </pc:sldChg>
      <pc:sldChg chg="addSp delSp modSp add replId addAnim delAnim modAnim">
        <pc:chgData name="claire.walden@serocu.police.uk" userId="S::urn:spo:guest#claire.walden@serocu.police.uk::" providerId="AD" clId="Web-{1629FBDB-BFC6-FD0B-618D-CC2989BA7AF1}" dt="2023-10-18T12:41:30.337" v="274"/>
        <pc:sldMkLst>
          <pc:docMk/>
          <pc:sldMk cId="484667201" sldId="278"/>
        </pc:sldMkLst>
        <pc:spChg chg="add del mod">
          <ac:chgData name="claire.walden@serocu.police.uk" userId="S::urn:spo:guest#claire.walden@serocu.police.uk::" providerId="AD" clId="Web-{1629FBDB-BFC6-FD0B-618D-CC2989BA7AF1}" dt="2023-10-18T12:41:30.337" v="274"/>
          <ac:spMkLst>
            <pc:docMk/>
            <pc:sldMk cId="484667201" sldId="278"/>
            <ac:spMk id="5" creationId="{AC8EC920-C09F-991A-A907-660DF2924589}"/>
          </ac:spMkLst>
        </pc:spChg>
        <pc:spChg chg="add del mod">
          <ac:chgData name="claire.walden@serocu.police.uk" userId="S::urn:spo:guest#claire.walden@serocu.police.uk::" providerId="AD" clId="Web-{1629FBDB-BFC6-FD0B-618D-CC2989BA7AF1}" dt="2023-10-18T10:57:17.856" v="51"/>
          <ac:spMkLst>
            <pc:docMk/>
            <pc:sldMk cId="484667201" sldId="278"/>
            <ac:spMk id="9" creationId="{E70C3028-C97B-8040-47B9-A9E10E2E324A}"/>
          </ac:spMkLst>
        </pc:spChg>
        <pc:picChg chg="add mod ord">
          <ac:chgData name="claire.walden@serocu.police.uk" userId="S::urn:spo:guest#claire.walden@serocu.police.uk::" providerId="AD" clId="Web-{1629FBDB-BFC6-FD0B-618D-CC2989BA7AF1}" dt="2023-10-18T12:36:57.405" v="266" actId="1076"/>
          <ac:picMkLst>
            <pc:docMk/>
            <pc:sldMk cId="484667201" sldId="278"/>
            <ac:picMk id="2" creationId="{40AB1A46-DF26-20D0-1FFA-2132AC748210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1:01:42.160" v="113"/>
          <ac:picMkLst>
            <pc:docMk/>
            <pc:sldMk cId="484667201" sldId="278"/>
            <ac:picMk id="3" creationId="{26036A89-CA2B-521E-7A72-CD9673C2D496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26:51.334" v="180"/>
          <ac:picMkLst>
            <pc:docMk/>
            <pc:sldMk cId="484667201" sldId="278"/>
            <ac:picMk id="3" creationId="{65DF91F0-5F38-4E4B-DDE4-72E423285E68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22.638" v="55"/>
          <ac:picMkLst>
            <pc:docMk/>
            <pc:sldMk cId="484667201" sldId="278"/>
            <ac:picMk id="4" creationId="{22EF1A4C-1E74-C747-FE03-55303FC5DFB1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6:17.825" v="257" actId="1076"/>
          <ac:picMkLst>
            <pc:docMk/>
            <pc:sldMk cId="484667201" sldId="278"/>
            <ac:picMk id="4" creationId="{D1C18DA3-9FD2-E254-6C6D-F4245CA52420}"/>
          </ac:picMkLst>
        </pc:picChg>
        <pc:picChg chg="add del mod">
          <ac:chgData name="claire.walden@serocu.police.uk" userId="S::urn:spo:guest#claire.walden@serocu.police.uk::" providerId="AD" clId="Web-{1629FBDB-BFC6-FD0B-618D-CC2989BA7AF1}" dt="2023-10-18T12:37:18.187" v="271"/>
          <ac:picMkLst>
            <pc:docMk/>
            <pc:sldMk cId="484667201" sldId="278"/>
            <ac:picMk id="6" creationId="{551C4EA9-3041-DA90-BAED-B8149063650A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21.341" v="54"/>
          <ac:picMkLst>
            <pc:docMk/>
            <pc:sldMk cId="484667201" sldId="278"/>
            <ac:picMk id="6" creationId="{F2D10780-88AC-8096-1FC7-239DD0B07E95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09.512" v="45"/>
          <ac:picMkLst>
            <pc:docMk/>
            <pc:sldMk cId="484667201" sldId="278"/>
            <ac:picMk id="8" creationId="{C9B31B0A-2A22-37F6-AA07-E6BA751AF8AC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10.075" v="46"/>
          <ac:picMkLst>
            <pc:docMk/>
            <pc:sldMk cId="484667201" sldId="278"/>
            <ac:picMk id="10" creationId="{7007881B-F57A-964B-E5C2-1763C734499C}"/>
          </ac:picMkLst>
        </pc:picChg>
        <pc:picChg chg="add mod">
          <ac:chgData name="claire.walden@serocu.police.uk" userId="S::urn:spo:guest#claire.walden@serocu.police.uk::" providerId="AD" clId="Web-{1629FBDB-BFC6-FD0B-618D-CC2989BA7AF1}" dt="2023-10-18T12:28:37.385" v="197" actId="14100"/>
          <ac:picMkLst>
            <pc:docMk/>
            <pc:sldMk cId="484667201" sldId="278"/>
            <ac:picMk id="11" creationId="{B6A821B5-FFAC-C8BC-A976-C5BF14A9B774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08.668" v="44"/>
          <ac:picMkLst>
            <pc:docMk/>
            <pc:sldMk cId="484667201" sldId="278"/>
            <ac:picMk id="12" creationId="{686E685A-8981-6A44-0008-F3E59D4F7EDE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4:39.180" v="239" actId="1076"/>
          <ac:picMkLst>
            <pc:docMk/>
            <pc:sldMk cId="484667201" sldId="278"/>
            <ac:picMk id="13" creationId="{2FEA4E52-33D5-67B7-11A5-F0CEB00717F1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12.450" v="49"/>
          <ac:picMkLst>
            <pc:docMk/>
            <pc:sldMk cId="484667201" sldId="278"/>
            <ac:picMk id="14" creationId="{D2B4E1B0-2A71-BBB7-62C8-12A25470A8C4}"/>
          </ac:picMkLst>
        </pc:picChg>
        <pc:picChg chg="add mod">
          <ac:chgData name="claire.walden@serocu.police.uk" userId="S::urn:spo:guest#claire.walden@serocu.police.uk::" providerId="AD" clId="Web-{1629FBDB-BFC6-FD0B-618D-CC2989BA7AF1}" dt="2023-10-18T12:23:50.296" v="171" actId="14100"/>
          <ac:picMkLst>
            <pc:docMk/>
            <pc:sldMk cId="484667201" sldId="278"/>
            <ac:picMk id="15" creationId="{C8552EFC-3B73-905F-062F-3D2F9E3CAC76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20.747" v="53"/>
          <ac:picMkLst>
            <pc:docMk/>
            <pc:sldMk cId="484667201" sldId="278"/>
            <ac:picMk id="16" creationId="{A1208728-330D-10E0-EF22-9771D05808BD}"/>
          </ac:picMkLst>
        </pc:picChg>
        <pc:picChg chg="add mod">
          <ac:chgData name="claire.walden@serocu.police.uk" userId="S::urn:spo:guest#claire.walden@serocu.police.uk::" providerId="AD" clId="Web-{1629FBDB-BFC6-FD0B-618D-CC2989BA7AF1}" dt="2023-10-18T12:21:30.400" v="157" actId="1076"/>
          <ac:picMkLst>
            <pc:docMk/>
            <pc:sldMk cId="484667201" sldId="278"/>
            <ac:picMk id="17" creationId="{1363EE87-B5D2-E6BA-81F4-C4DBD92E3EC6}"/>
          </ac:picMkLst>
        </pc:picChg>
        <pc:picChg chg="add mod">
          <ac:chgData name="claire.walden@serocu.police.uk" userId="S::urn:spo:guest#claire.walden@serocu.police.uk::" providerId="AD" clId="Web-{1629FBDB-BFC6-FD0B-618D-CC2989BA7AF1}" dt="2023-10-18T12:32:55.114" v="224" actId="1076"/>
          <ac:picMkLst>
            <pc:docMk/>
            <pc:sldMk cId="484667201" sldId="278"/>
            <ac:picMk id="18" creationId="{9F64C38E-F3C4-3902-06E1-4B923972B2F0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20.153" v="52"/>
          <ac:picMkLst>
            <pc:docMk/>
            <pc:sldMk cId="484667201" sldId="278"/>
            <ac:picMk id="19" creationId="{C8A24953-FAE6-2995-E0B0-FE7C80FB65BB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3:37.647" v="232"/>
          <ac:picMkLst>
            <pc:docMk/>
            <pc:sldMk cId="484667201" sldId="278"/>
            <ac:picMk id="20" creationId="{A6D52B8A-EB9F-220B-FF88-7F3A2C73B20B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3:34.256" v="231"/>
          <ac:picMkLst>
            <pc:docMk/>
            <pc:sldMk cId="484667201" sldId="278"/>
            <ac:picMk id="21" creationId="{DE2BE011-9C92-6380-F7AD-9DFE0FC94421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10.747" v="47"/>
          <ac:picMkLst>
            <pc:docMk/>
            <pc:sldMk cId="484667201" sldId="278"/>
            <ac:picMk id="22" creationId="{79696A88-A5F3-5980-9B9B-EB6726BF17E6}"/>
          </ac:picMkLst>
        </pc:picChg>
        <pc:picChg chg="add del mod ord">
          <ac:chgData name="claire.walden@serocu.police.uk" userId="S::urn:spo:guest#claire.walden@serocu.police.uk::" providerId="AD" clId="Web-{1629FBDB-BFC6-FD0B-618D-CC2989BA7AF1}" dt="2023-10-18T12:30:34.405" v="204"/>
          <ac:picMkLst>
            <pc:docMk/>
            <pc:sldMk cId="484667201" sldId="278"/>
            <ac:picMk id="23" creationId="{F77682EF-1AA0-6F79-D9C7-EA78596A7048}"/>
          </ac:picMkLst>
        </pc:picChg>
        <pc:picChg chg="del mod">
          <ac:chgData name="claire.walden@serocu.police.uk" userId="S::urn:spo:guest#claire.walden@serocu.police.uk::" providerId="AD" clId="Web-{1629FBDB-BFC6-FD0B-618D-CC2989BA7AF1}" dt="2023-10-18T10:57:11.387" v="48"/>
          <ac:picMkLst>
            <pc:docMk/>
            <pc:sldMk cId="484667201" sldId="278"/>
            <ac:picMk id="24" creationId="{AC583D3F-0752-D449-8F1F-B9EBA9031900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3:31.350" v="230"/>
          <ac:picMkLst>
            <pc:docMk/>
            <pc:sldMk cId="484667201" sldId="278"/>
            <ac:picMk id="25" creationId="{B7F3F5DC-6D15-192F-77C8-37AA34802F25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3:27.631" v="229"/>
          <ac:picMkLst>
            <pc:docMk/>
            <pc:sldMk cId="484667201" sldId="278"/>
            <ac:picMk id="26" creationId="{19158F91-59E2-DC1C-E52F-26010C33DD47}"/>
          </ac:picMkLst>
        </pc:picChg>
        <pc:picChg chg="add mod">
          <ac:chgData name="claire.walden@serocu.police.uk" userId="S::urn:spo:guest#claire.walden@serocu.police.uk::" providerId="AD" clId="Web-{1629FBDB-BFC6-FD0B-618D-CC2989BA7AF1}" dt="2023-10-18T12:35:31.073" v="248" actId="1076"/>
          <ac:picMkLst>
            <pc:docMk/>
            <pc:sldMk cId="484667201" sldId="278"/>
            <ac:picMk id="27" creationId="{562CA687-F23D-6213-FF82-0A02C0AF13D7}"/>
          </ac:picMkLst>
        </pc:picChg>
        <pc:picChg chg="add del mod">
          <ac:chgData name="claire.walden@serocu.police.uk" userId="S::urn:spo:guest#claire.walden@serocu.police.uk::" providerId="AD" clId="Web-{1629FBDB-BFC6-FD0B-618D-CC2989BA7AF1}" dt="2023-10-18T11:01:18.518" v="109"/>
          <ac:picMkLst>
            <pc:docMk/>
            <pc:sldMk cId="484667201" sldId="278"/>
            <ac:picMk id="28" creationId="{A153DF7D-EF52-B816-37BA-522B81A766C5}"/>
          </ac:picMkLst>
        </pc:picChg>
        <pc:picChg chg="add del mod">
          <ac:chgData name="claire.walden@serocu.police.uk" userId="S::urn:spo:guest#claire.walden@serocu.police.uk::" providerId="AD" clId="Web-{1629FBDB-BFC6-FD0B-618D-CC2989BA7AF1}" dt="2023-10-18T12:19:08.285" v="136"/>
          <ac:picMkLst>
            <pc:docMk/>
            <pc:sldMk cId="484667201" sldId="278"/>
            <ac:picMk id="29" creationId="{58E0E5A7-20FA-F440-83B7-E339636D6D29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31:42.752" v="213"/>
          <ac:picMkLst>
            <pc:docMk/>
            <pc:sldMk cId="484667201" sldId="278"/>
            <ac:picMk id="30" creationId="{41D8D6B6-0B31-784F-8C07-055788268CAA}"/>
          </ac:picMkLst>
        </pc:picChg>
        <pc:picChg chg="add mod ord">
          <ac:chgData name="claire.walden@serocu.police.uk" userId="S::urn:spo:guest#claire.walden@serocu.police.uk::" providerId="AD" clId="Web-{1629FBDB-BFC6-FD0B-618D-CC2989BA7AF1}" dt="2023-10-18T12:26:54.053" v="181"/>
          <ac:picMkLst>
            <pc:docMk/>
            <pc:sldMk cId="484667201" sldId="278"/>
            <ac:picMk id="31" creationId="{59B90AA8-DF81-6E2D-3368-4E05308DC7E5}"/>
          </ac:picMkLst>
        </pc:picChg>
        <pc:picChg chg="add">
          <ac:chgData name="claire.walden@serocu.police.uk" userId="S::urn:spo:guest#claire.walden@serocu.police.uk::" providerId="AD" clId="Web-{1629FBDB-BFC6-FD0B-618D-CC2989BA7AF1}" dt="2023-10-18T11:01:48.113" v="114"/>
          <ac:picMkLst>
            <pc:docMk/>
            <pc:sldMk cId="484667201" sldId="278"/>
            <ac:picMk id="33" creationId="{C9EC5102-AFD7-38A3-A883-098FA9E990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sa/4.0/?ref=chooser-v1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sa/4.0/?ref=chooser-v1" TargetMode="Externa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reativecommons.org/licenses/by-nc-sa/4.0/?ref=chooser-v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FE927-70A7-A7C2-C3AE-28EFCBCB9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7" y="692696"/>
            <a:ext cx="7777360" cy="2664296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BE021-FA06-0BBB-4826-525DD3BCA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9EABA8F-174E-1CE4-F914-E7F601335F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6567" y="6020075"/>
            <a:ext cx="2743200" cy="70218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8D59BCC-4733-692B-AF54-C13FCCBB8E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742584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4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Over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66"/>
            <a:ext cx="12192000" cy="86578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1268760"/>
            <a:ext cx="7969381" cy="2088232"/>
          </a:xfrm>
        </p:spPr>
        <p:txBody>
          <a:bodyPr>
            <a:normAutofit/>
          </a:bodyPr>
          <a:lstStyle>
            <a:lvl1pPr marL="0" indent="0">
              <a:buNone/>
              <a:defRPr sz="32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Title of Document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050" y="884065"/>
            <a:ext cx="7969249" cy="362297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GB" dirty="0"/>
              <a:t>South West Grid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B7CA4-3552-8975-DE98-85A99F1D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ABA3F69-939D-5499-B992-3B476419E6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6567" y="6020075"/>
            <a:ext cx="2743200" cy="70218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429D7FD-D2B0-1F6B-ADAE-1B525A8134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2087" y="6674714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" y="0"/>
            <a:ext cx="12283440" cy="865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" y="6353082"/>
            <a:ext cx="3933333" cy="230476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620689"/>
            <a:ext cx="7872875" cy="3240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defRPr>
            </a:lvl1pPr>
          </a:lstStyle>
          <a:p>
            <a:pPr lvl="0"/>
            <a:r>
              <a:rPr lang="en-US" dirty="0"/>
              <a:t>Sub-Title of Document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611BD-61F6-5F7B-3102-4E3F65249A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2639D7E-B332-E616-46C6-60FD1E2B40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96567" y="6020075"/>
            <a:ext cx="2743200" cy="70218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A597C32-C7AC-5C8A-B805-0D164DD377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2087" y="6674714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421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0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5"/>
            <a:ext cx="5386917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84785"/>
            <a:ext cx="5389033" cy="46413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80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290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 Bubbles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een Bubbles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70293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391703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creativecommons.org/licenses/by-nc-sa/4.0/?ref=chooser-v1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55" y="4546561"/>
            <a:ext cx="3933333" cy="2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CAB48-0FB4-EECE-E35D-56DF03601BB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700" y="5964495"/>
            <a:ext cx="2171700" cy="66294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E22AA55-3CC1-0F1A-BAB2-51417BEA1BA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84032" y="5900534"/>
            <a:ext cx="2743200" cy="702184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921A414-A2A0-ED2A-7542-C6455822CC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1664" y="6627435"/>
            <a:ext cx="570221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This work is licensed under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7"/>
              </a:rPr>
              <a:t>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7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7"/>
              </a:rPr>
              <a:t>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7"/>
              </a:rPr>
              <a:t>ShareAlike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7"/>
              </a:rPr>
              <a:t> 4.0 International 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2">
            <a:hlinkClick r:id="rId17"/>
            <a:extLst>
              <a:ext uri="{FF2B5EF4-FFF2-40B4-BE49-F238E27FC236}">
                <a16:creationId xmlns:a16="http://schemas.microsoft.com/office/drawing/2014/main" id="{44B5D7BB-F9CD-E7B9-3B13-3C6C87F62C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5729288" y="4500840"/>
            <a:ext cx="9851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9551E26-4443-E44F-5524-D97C5CE4884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flipV="1">
            <a:off x="6000750" y="4500840"/>
            <a:ext cx="98513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3" r:id="rId5"/>
    <p:sldLayoutId id="2147483654" r:id="rId6"/>
    <p:sldLayoutId id="2147483651" r:id="rId7"/>
    <p:sldLayoutId id="2147483660" r:id="rId8"/>
    <p:sldLayoutId id="2147483661" r:id="rId9"/>
    <p:sldLayoutId id="2147483662" r:id="rId10"/>
    <p:sldLayoutId id="2147483655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Gotham Medium" pitchFamily="50" charset="0"/>
          <a:ea typeface="+mj-ea"/>
          <a:cs typeface="Gotham Medium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creativecommons.org/licenses/by-nc-sa/3.0/" TargetMode="External"/><Relationship Id="rId1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pxhere.com/en/photo/1370785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s://thestoryreadingapeblog.com/2018/07/07/finding-the-best-grammar-checker-to-correct-your-writing-by-derek-haines/" TargetMode="External"/><Relationship Id="rId12" Type="http://schemas.openxmlformats.org/officeDocument/2006/relationships/hyperlink" Target="https://blog.keliweb.it/2015/12/microsoft-cortana-disponibile-su-ios-e-android/" TargetMode="External"/><Relationship Id="rId17" Type="http://schemas.openxmlformats.org/officeDocument/2006/relationships/hyperlink" Target="http://www.cochange.com/bank-card-scam-1181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6.jpeg"/><Relationship Id="rId20" Type="http://schemas.openxmlformats.org/officeDocument/2006/relationships/hyperlink" Target="https://www.flickr.com/photos/141573413@N04/27443174192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hyperlink" Target="https://www.maschavandeweer.nl/2018/01/social-media-update/" TargetMode="External"/><Relationship Id="rId15" Type="http://schemas.openxmlformats.org/officeDocument/2006/relationships/hyperlink" Target="https://www.flickr.com/photos/nest/6286566200/" TargetMode="External"/><Relationship Id="rId10" Type="http://schemas.openxmlformats.org/officeDocument/2006/relationships/hyperlink" Target="https://pixabay.com/en/google-search-engine-76522/" TargetMode="External"/><Relationship Id="rId19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3.png"/><Relationship Id="rId14" Type="http://schemas.openxmlformats.org/officeDocument/2006/relationships/image" Target="../media/image15.jpeg"/><Relationship Id="rId22" Type="http://schemas.openxmlformats.org/officeDocument/2006/relationships/hyperlink" Target="https://www.noulakaz.net/2016/01/25/we-have-15-of-netflix-in-mauritiu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s://pixabay.com/en/duck-ducklings-lake-family-water-715568/" TargetMode="External"/><Relationship Id="rId18" Type="http://schemas.openxmlformats.org/officeDocument/2006/relationships/image" Target="../media/image27.jpg"/><Relationship Id="rId3" Type="http://schemas.openxmlformats.org/officeDocument/2006/relationships/hyperlink" Target="https://publicdomainpictures.net/view-image.php?image=3059" TargetMode="External"/><Relationship Id="rId21" Type="http://schemas.openxmlformats.org/officeDocument/2006/relationships/hyperlink" Target="https://pixnio.com/fauna-animals/birds/duck-mallard-pictures/small-cute-yellow-duckling-chicken-duck" TargetMode="External"/><Relationship Id="rId7" Type="http://schemas.openxmlformats.org/officeDocument/2006/relationships/hyperlink" Target="https://pixabay.com/en/duck-mandarin-ducks-water-bird-1334590/" TargetMode="External"/><Relationship Id="rId12" Type="http://schemas.openxmlformats.org/officeDocument/2006/relationships/image" Target="../media/image24.jpg"/><Relationship Id="rId17" Type="http://schemas.openxmlformats.org/officeDocument/2006/relationships/hyperlink" Target="https://www.flickr.com/photos/14730981@N08/14191980538/" TargetMode="External"/><Relationship Id="rId2" Type="http://schemas.openxmlformats.org/officeDocument/2006/relationships/image" Target="../media/image19.jpg"/><Relationship Id="rId16" Type="http://schemas.openxmlformats.org/officeDocument/2006/relationships/image" Target="../media/image26.jp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11" Type="http://schemas.openxmlformats.org/officeDocument/2006/relationships/hyperlink" Target="https://pixnio.com/fauna-animals/birds/duck-mallard-pictures/wood-ducks/colorful-duck-wood-duck" TargetMode="External"/><Relationship Id="rId5" Type="http://schemas.openxmlformats.org/officeDocument/2006/relationships/hyperlink" Target="https://www.publicdomainpictures.net/view-image.php?image=100549&amp;picture=" TargetMode="External"/><Relationship Id="rId15" Type="http://schemas.openxmlformats.org/officeDocument/2006/relationships/hyperlink" Target="https://frank.itlab.us/photo_essays/wrapper_mobile.php?apr_18_2014_owl.html" TargetMode="External"/><Relationship Id="rId10" Type="http://schemas.openxmlformats.org/officeDocument/2006/relationships/image" Target="../media/image23.jpg"/><Relationship Id="rId19" Type="http://schemas.openxmlformats.org/officeDocument/2006/relationships/hyperlink" Target="https://pixabay.com/en/duck-dive-mallard-upside-down-2166056/" TargetMode="External"/><Relationship Id="rId4" Type="http://schemas.openxmlformats.org/officeDocument/2006/relationships/image" Target="../media/image20.jpeg"/><Relationship Id="rId9" Type="http://schemas.openxmlformats.org/officeDocument/2006/relationships/hyperlink" Target="https://publicdomainpictures.net/view-image.php?image=32483&amp;picture=duck&amp;large=1" TargetMode="External"/><Relationship Id="rId1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05D67-3139-CA1E-6F35-3392C89FC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Medium"/>
                <a:ea typeface="Open Sans Light"/>
              </a:rPr>
              <a:t>Computers don’t lie, but liars can compute</a:t>
            </a:r>
            <a:endParaRPr lang="en-US" dirty="0"/>
          </a:p>
          <a:p>
            <a:endParaRPr lang="en-US" dirty="0"/>
          </a:p>
          <a:p>
            <a:r>
              <a:rPr lang="en-US" sz="1600" dirty="0"/>
              <a:t>Terry Hayes, I Am Pilgrim</a:t>
            </a:r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A3C69-5614-91D8-E163-C366C7A17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SEROCU and SWGfL collaboration:</a:t>
            </a:r>
            <a:endParaRPr lang="en-GB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667C65B-F8B1-5F96-1ABE-91DF21A9F3E8}"/>
              </a:ext>
            </a:extLst>
          </p:cNvPr>
          <p:cNvSpPr txBox="1">
            <a:spLocks/>
          </p:cNvSpPr>
          <p:nvPr/>
        </p:nvSpPr>
        <p:spPr>
          <a:xfrm>
            <a:off x="9912424" y="44624"/>
            <a:ext cx="2160240" cy="35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baseline="0">
                <a:solidFill>
                  <a:schemeClr val="bg1"/>
                </a:solidFill>
                <a:latin typeface="Gotham Medium" pitchFamily="50" charset="0"/>
                <a:ea typeface="Open Sans Light" panose="020B0306030504020204" pitchFamily="34" charset="0"/>
                <a:cs typeface="Gotham Medium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otham Medium"/>
                <a:ea typeface="Open Sans Light"/>
              </a:rPr>
              <a:t>Key Stage Two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3508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ell phone&#10;&#10;Description automatically generated">
            <a:extLst>
              <a:ext uri="{FF2B5EF4-FFF2-40B4-BE49-F238E27FC236}">
                <a16:creationId xmlns:a16="http://schemas.microsoft.com/office/drawing/2014/main" id="{11C640DB-DA19-CC3F-B542-DC8F6A24F8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833" y="981539"/>
            <a:ext cx="2001776" cy="1270829"/>
          </a:xfrm>
          <a:prstGeom prst="rect">
            <a:avLst/>
          </a:prstGeom>
        </p:spPr>
      </p:pic>
      <p:pic>
        <p:nvPicPr>
          <p:cNvPr id="12" name="Picture 11" descr="A close-up of a smart phone&#10;&#10;Description automatically generated">
            <a:extLst>
              <a:ext uri="{FF2B5EF4-FFF2-40B4-BE49-F238E27FC236}">
                <a16:creationId xmlns:a16="http://schemas.microsoft.com/office/drawing/2014/main" id="{6AB1F1F4-FE43-44F1-AB31-A2422CD63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90555" y="5013258"/>
            <a:ext cx="1872949" cy="1358865"/>
          </a:xfrm>
          <a:prstGeom prst="rect">
            <a:avLst/>
          </a:prstGeom>
        </p:spPr>
      </p:pic>
      <p:pic>
        <p:nvPicPr>
          <p:cNvPr id="15" name="Picture 14" descr="A group of logos with a feather&#10;&#10;Description automatically generated with medium confidence">
            <a:extLst>
              <a:ext uri="{FF2B5EF4-FFF2-40B4-BE49-F238E27FC236}">
                <a16:creationId xmlns:a16="http://schemas.microsoft.com/office/drawing/2014/main" id="{D42EF556-2E33-C318-09B1-033E398F6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2476503" y="1488936"/>
            <a:ext cx="2860887" cy="10801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F67CDA-C5D5-77E5-E72F-FBC5BEDBC87B}"/>
              </a:ext>
            </a:extLst>
          </p:cNvPr>
          <p:cNvSpPr txBox="1"/>
          <p:nvPr/>
        </p:nvSpPr>
        <p:spPr>
          <a:xfrm>
            <a:off x="3344754" y="2580129"/>
            <a:ext cx="19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7" tooltip="https://thestoryreadingapeblog.com/2018/07/07/finding-the-best-grammar-checker-to-correct-your-writing-by-derek-haine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18" name="Picture 17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5A4EEB02-6D91-2DDD-5CAD-31DE9A3032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10509" y="2679458"/>
            <a:ext cx="2968070" cy="1757654"/>
          </a:xfrm>
          <a:prstGeom prst="rect">
            <a:avLst/>
          </a:prstGeom>
        </p:spPr>
      </p:pic>
      <p:pic>
        <p:nvPicPr>
          <p:cNvPr id="20" name="Picture 19" descr="A black and blue logo&#10;&#10;Description automatically generated">
            <a:extLst>
              <a:ext uri="{FF2B5EF4-FFF2-40B4-BE49-F238E27FC236}">
                <a16:creationId xmlns:a16="http://schemas.microsoft.com/office/drawing/2014/main" id="{42654010-3DCF-0F99-8C02-79FF3F1864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79750" y="3287472"/>
            <a:ext cx="2348166" cy="12009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8616C1-5747-E168-D82A-A261F6D8A7BA}"/>
              </a:ext>
            </a:extLst>
          </p:cNvPr>
          <p:cNvSpPr txBox="1"/>
          <p:nvPr/>
        </p:nvSpPr>
        <p:spPr>
          <a:xfrm>
            <a:off x="3079750" y="4453262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2" tooltip="https://blog.keliweb.it/2015/12/microsoft-cortana-disponibile-su-ios-e-android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pic>
        <p:nvPicPr>
          <p:cNvPr id="23" name="Picture 22" descr="A close-up of a nest thermostat&#10;&#10;Description automatically generated">
            <a:extLst>
              <a:ext uri="{FF2B5EF4-FFF2-40B4-BE49-F238E27FC236}">
                <a16:creationId xmlns:a16="http://schemas.microsoft.com/office/drawing/2014/main" id="{7277AFA3-2F87-4044-5A9D-FE46ED110A4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489751" y="1284835"/>
            <a:ext cx="2508877" cy="1674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35B711-1EE1-6521-1D76-F25642C11EB3}"/>
              </a:ext>
            </a:extLst>
          </p:cNvPr>
          <p:cNvSpPr txBox="1"/>
          <p:nvPr/>
        </p:nvSpPr>
        <p:spPr>
          <a:xfrm>
            <a:off x="5821005" y="2830929"/>
            <a:ext cx="2117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5" tooltip="https://www.flickr.com/photos/nest/6286566200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8" tooltip="https://creativecommons.org/licenses/by-nc-nd/3.0/"/>
              </a:rPr>
              <a:t>CC BY-NC-ND</a:t>
            </a:r>
            <a:endParaRPr lang="en-GB" sz="600" dirty="0"/>
          </a:p>
        </p:txBody>
      </p:sp>
      <p:pic>
        <p:nvPicPr>
          <p:cNvPr id="26" name="Picture 25" descr="A pile of credit cards&#10;&#10;Description automatically generated">
            <a:extLst>
              <a:ext uri="{FF2B5EF4-FFF2-40B4-BE49-F238E27FC236}">
                <a16:creationId xmlns:a16="http://schemas.microsoft.com/office/drawing/2014/main" id="{D1837246-4248-1247-EDD2-46BD59F781A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021607" y="3614216"/>
            <a:ext cx="1872949" cy="14047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0B97F6-82C2-7C4B-E081-7DA10E11B0F1}"/>
              </a:ext>
            </a:extLst>
          </p:cNvPr>
          <p:cNvSpPr txBox="1"/>
          <p:nvPr/>
        </p:nvSpPr>
        <p:spPr>
          <a:xfrm>
            <a:off x="5903274" y="5018928"/>
            <a:ext cx="21096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17" tooltip="http://www.cochange.com/bank-card-scam-1181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29" name="Picture 28" descr="A logo of a company&#10;&#10;Description automatically generated">
            <a:extLst>
              <a:ext uri="{FF2B5EF4-FFF2-40B4-BE49-F238E27FC236}">
                <a16:creationId xmlns:a16="http://schemas.microsoft.com/office/drawing/2014/main" id="{DDF1AF9E-E57B-CC99-BFF2-8797E22F6B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377070" y="3831056"/>
            <a:ext cx="2508877" cy="13171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EAEC23-F091-C23D-7962-7517B23EC59B}"/>
              </a:ext>
            </a:extLst>
          </p:cNvPr>
          <p:cNvSpPr txBox="1"/>
          <p:nvPr/>
        </p:nvSpPr>
        <p:spPr>
          <a:xfrm>
            <a:off x="8680246" y="5186364"/>
            <a:ext cx="20429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0" tooltip="https://www.flickr.com/photos/141573413@N04/27443174192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8" tooltip="https://creativecommons.org/licenses/by-sa/3.0/"/>
              </a:rPr>
              <a:t>CC BY-SA</a:t>
            </a:r>
            <a:endParaRPr lang="en-GB" sz="600" dirty="0"/>
          </a:p>
        </p:txBody>
      </p:sp>
      <p:pic>
        <p:nvPicPr>
          <p:cNvPr id="32" name="Picture 31" descr="A screen shot of a television&#10;&#10;Description automatically generated">
            <a:extLst>
              <a:ext uri="{FF2B5EF4-FFF2-40B4-BE49-F238E27FC236}">
                <a16:creationId xmlns:a16="http://schemas.microsoft.com/office/drawing/2014/main" id="{5D223A61-AB86-DDC1-1E8B-5F4111F09D6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8964759" y="1423933"/>
            <a:ext cx="2397175" cy="16568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D58B3BA-F718-33E1-7468-47641CCA94C6}"/>
              </a:ext>
            </a:extLst>
          </p:cNvPr>
          <p:cNvSpPr txBox="1"/>
          <p:nvPr/>
        </p:nvSpPr>
        <p:spPr>
          <a:xfrm>
            <a:off x="9109010" y="3048151"/>
            <a:ext cx="22889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hlinkClick r:id="rId22" tooltip="https://www.noulakaz.net/2016/01/25/we-have-15-of-netflix-in-mauritius/"/>
              </a:rPr>
              <a:t>This Photo</a:t>
            </a:r>
            <a:r>
              <a:rPr lang="en-GB" sz="600" dirty="0"/>
              <a:t> by Unknown Author is licensed under </a:t>
            </a:r>
            <a:r>
              <a:rPr lang="en-GB" sz="600" dirty="0">
                <a:hlinkClick r:id="rId13" tooltip="https://creativecommons.org/licenses/by-nc-sa/3.0/"/>
              </a:rPr>
              <a:t>CC BY-SA-NC</a:t>
            </a:r>
            <a:endParaRPr lang="en-GB" sz="600" dirty="0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6E5EAD27-A817-4AAF-50D6-7213A2EA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have in common?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uck standing in the grass&#10;&#10;Description automatically generated">
            <a:extLst>
              <a:ext uri="{FF2B5EF4-FFF2-40B4-BE49-F238E27FC236}">
                <a16:creationId xmlns:a16="http://schemas.microsoft.com/office/drawing/2014/main" id="{22EF1A4C-1E74-C747-FE03-55303FC5D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5454" y="485276"/>
            <a:ext cx="7859258" cy="5889152"/>
          </a:xfrm>
          <a:prstGeom prst="rect">
            <a:avLst/>
          </a:prstGeom>
        </p:spPr>
      </p:pic>
      <p:pic>
        <p:nvPicPr>
          <p:cNvPr id="6" name="Picture 5" descr="A duck standing on grass near water&#10;&#10;Description automatically generated">
            <a:extLst>
              <a:ext uri="{FF2B5EF4-FFF2-40B4-BE49-F238E27FC236}">
                <a16:creationId xmlns:a16="http://schemas.microsoft.com/office/drawing/2014/main" id="{F2D10780-88AC-8096-1FC7-239DD0B07E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317" y="286027"/>
            <a:ext cx="9436977" cy="6291318"/>
          </a:xfrm>
          <a:prstGeom prst="rect">
            <a:avLst/>
          </a:prstGeom>
        </p:spPr>
      </p:pic>
      <p:pic>
        <p:nvPicPr>
          <p:cNvPr id="8" name="Picture 7" descr="A duck swimming in water&#10;&#10;Description automatically generated">
            <a:extLst>
              <a:ext uri="{FF2B5EF4-FFF2-40B4-BE49-F238E27FC236}">
                <a16:creationId xmlns:a16="http://schemas.microsoft.com/office/drawing/2014/main" id="{C9B31B0A-2A22-37F6-AA07-E6BA751AF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04537" y="277277"/>
            <a:ext cx="8388424" cy="6291318"/>
          </a:xfrm>
          <a:prstGeom prst="rect">
            <a:avLst/>
          </a:prstGeom>
        </p:spPr>
      </p:pic>
      <p:pic>
        <p:nvPicPr>
          <p:cNvPr id="10" name="Picture 9" descr="A duck swimming in the water&#10;&#10;Description automatically generated">
            <a:extLst>
              <a:ext uri="{FF2B5EF4-FFF2-40B4-BE49-F238E27FC236}">
                <a16:creationId xmlns:a16="http://schemas.microsoft.com/office/drawing/2014/main" id="{7007881B-F57A-964B-E5C2-1763C73449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95787" y="279110"/>
            <a:ext cx="8388424" cy="6291318"/>
          </a:xfrm>
          <a:prstGeom prst="rect">
            <a:avLst/>
          </a:prstGeom>
        </p:spPr>
      </p:pic>
      <p:pic>
        <p:nvPicPr>
          <p:cNvPr id="12" name="Picture 11" descr="A duck swimming in water&#10;&#10;Description automatically generated">
            <a:extLst>
              <a:ext uri="{FF2B5EF4-FFF2-40B4-BE49-F238E27FC236}">
                <a16:creationId xmlns:a16="http://schemas.microsoft.com/office/drawing/2014/main" id="{686E685A-8981-6A44-0008-F3E59D4F7E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167897" y="810912"/>
            <a:ext cx="7864148" cy="5242765"/>
          </a:xfrm>
          <a:prstGeom prst="rect">
            <a:avLst/>
          </a:prstGeom>
        </p:spPr>
      </p:pic>
      <p:pic>
        <p:nvPicPr>
          <p:cNvPr id="14" name="Picture 13" descr="A duck with ducklings in water&#10;&#10;Description automatically generated">
            <a:extLst>
              <a:ext uri="{FF2B5EF4-FFF2-40B4-BE49-F238E27FC236}">
                <a16:creationId xmlns:a16="http://schemas.microsoft.com/office/drawing/2014/main" id="{D2B4E1B0-2A71-BBB7-62C8-12A25470A8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04130" y="652963"/>
            <a:ext cx="8388424" cy="5548593"/>
          </a:xfrm>
          <a:prstGeom prst="rect">
            <a:avLst/>
          </a:prstGeom>
        </p:spPr>
      </p:pic>
      <p:pic>
        <p:nvPicPr>
          <p:cNvPr id="16" name="Picture 15" descr="A white duck swimming in water&#10;&#10;Description automatically generated">
            <a:extLst>
              <a:ext uri="{FF2B5EF4-FFF2-40B4-BE49-F238E27FC236}">
                <a16:creationId xmlns:a16="http://schemas.microsoft.com/office/drawing/2014/main" id="{A1208728-330D-10E0-EF22-9771D058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600857" y="1114027"/>
            <a:ext cx="6990353" cy="4631109"/>
          </a:xfrm>
          <a:prstGeom prst="rect">
            <a:avLst/>
          </a:prstGeom>
        </p:spPr>
      </p:pic>
      <p:pic>
        <p:nvPicPr>
          <p:cNvPr id="19" name="Picture 18" descr="A duck swimming in water&#10;&#10;Description automatically generated">
            <a:extLst>
              <a:ext uri="{FF2B5EF4-FFF2-40B4-BE49-F238E27FC236}">
                <a16:creationId xmlns:a16="http://schemas.microsoft.com/office/drawing/2014/main" id="{C8A24953-FAE6-2995-E0B0-FE7C80FB65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944859" y="1066562"/>
            <a:ext cx="6302281" cy="4726712"/>
          </a:xfrm>
          <a:prstGeom prst="rect">
            <a:avLst/>
          </a:prstGeom>
        </p:spPr>
      </p:pic>
      <p:pic>
        <p:nvPicPr>
          <p:cNvPr id="22" name="Picture 21" descr="A duck swimming in water&#10;&#10;Description automatically generated">
            <a:extLst>
              <a:ext uri="{FF2B5EF4-FFF2-40B4-BE49-F238E27FC236}">
                <a16:creationId xmlns:a16="http://schemas.microsoft.com/office/drawing/2014/main" id="{79696A88-A5F3-5980-9B9B-EB6726BF17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897059" y="1275375"/>
            <a:ext cx="8388424" cy="4299067"/>
          </a:xfrm>
          <a:prstGeom prst="rect">
            <a:avLst/>
          </a:prstGeom>
        </p:spPr>
      </p:pic>
      <p:pic>
        <p:nvPicPr>
          <p:cNvPr id="24" name="Picture 23" descr="A close up of a duckling&#10;&#10;Description automatically generated">
            <a:extLst>
              <a:ext uri="{FF2B5EF4-FFF2-40B4-BE49-F238E27FC236}">
                <a16:creationId xmlns:a16="http://schemas.microsoft.com/office/drawing/2014/main" id="{AC583D3F-0752-D449-8F1F-B9EBA90319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2168886" y="1312772"/>
            <a:ext cx="7864148" cy="42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duck swimming in the water&#10;&#10;Description automatically generated">
            <a:extLst>
              <a:ext uri="{FF2B5EF4-FFF2-40B4-BE49-F238E27FC236}">
                <a16:creationId xmlns:a16="http://schemas.microsoft.com/office/drawing/2014/main" id="{A6D52B8A-EB9F-220B-FF88-7F3A2C73B2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089" y="191485"/>
            <a:ext cx="4587808" cy="5804108"/>
          </a:xfrm>
          <a:prstGeom prst="rect">
            <a:avLst/>
          </a:prstGeom>
        </p:spPr>
      </p:pic>
      <p:pic>
        <p:nvPicPr>
          <p:cNvPr id="21" name="Picture 20" descr="A close up of a duck feet&#10;&#10;Description automatically generated">
            <a:extLst>
              <a:ext uri="{FF2B5EF4-FFF2-40B4-BE49-F238E27FC236}">
                <a16:creationId xmlns:a16="http://schemas.microsoft.com/office/drawing/2014/main" id="{DE2BE011-9C92-6380-F7AD-9DFE0FC944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67" y="194802"/>
            <a:ext cx="3889525" cy="5802091"/>
          </a:xfrm>
          <a:prstGeom prst="rect">
            <a:avLst/>
          </a:prstGeom>
        </p:spPr>
      </p:pic>
      <p:pic>
        <p:nvPicPr>
          <p:cNvPr id="25" name="Picture 24" descr="A duck on a dock&#10;&#10;Description automatically generated">
            <a:extLst>
              <a:ext uri="{FF2B5EF4-FFF2-40B4-BE49-F238E27FC236}">
                <a16:creationId xmlns:a16="http://schemas.microsoft.com/office/drawing/2014/main" id="{B7F3F5DC-6D15-192F-77C8-37AA34802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377" y="418802"/>
            <a:ext cx="6982549" cy="5396278"/>
          </a:xfrm>
          <a:prstGeom prst="rect">
            <a:avLst/>
          </a:prstGeom>
        </p:spPr>
      </p:pic>
      <p:pic>
        <p:nvPicPr>
          <p:cNvPr id="26" name="Picture 25" descr="A duck standing on grass&#10;&#10;Description automatically generated">
            <a:extLst>
              <a:ext uri="{FF2B5EF4-FFF2-40B4-BE49-F238E27FC236}">
                <a16:creationId xmlns:a16="http://schemas.microsoft.com/office/drawing/2014/main" id="{19158F91-59E2-DC1C-E52F-26010C33DD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292" y="468797"/>
            <a:ext cx="7886820" cy="5290177"/>
          </a:xfrm>
          <a:prstGeom prst="rect">
            <a:avLst/>
          </a:prstGeom>
        </p:spPr>
      </p:pic>
      <p:pic>
        <p:nvPicPr>
          <p:cNvPr id="30" name="Picture 29" descr="A white duck standing on grass next to water&#10;&#10;Description automatically generated">
            <a:extLst>
              <a:ext uri="{FF2B5EF4-FFF2-40B4-BE49-F238E27FC236}">
                <a16:creationId xmlns:a16="http://schemas.microsoft.com/office/drawing/2014/main" id="{41D8D6B6-0B31-784F-8C07-055788268C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639" y="516739"/>
            <a:ext cx="7878471" cy="5208901"/>
          </a:xfrm>
          <a:prstGeom prst="rect">
            <a:avLst/>
          </a:prstGeom>
        </p:spPr>
      </p:pic>
      <p:pic>
        <p:nvPicPr>
          <p:cNvPr id="31" name="Picture 30" descr="A group of ducks swimming in water&#10;&#10;Description automatically generated">
            <a:extLst>
              <a:ext uri="{FF2B5EF4-FFF2-40B4-BE49-F238E27FC236}">
                <a16:creationId xmlns:a16="http://schemas.microsoft.com/office/drawing/2014/main" id="{59B90AA8-DF81-6E2D-3368-4E05308DC7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482" y="186266"/>
            <a:ext cx="3865035" cy="5797550"/>
          </a:xfrm>
          <a:prstGeom prst="rect">
            <a:avLst/>
          </a:prstGeom>
        </p:spPr>
      </p:pic>
      <p:pic>
        <p:nvPicPr>
          <p:cNvPr id="3" name="Picture 2" descr="A close up of a duck&#10;&#10;Description automatically generated">
            <a:extLst>
              <a:ext uri="{FF2B5EF4-FFF2-40B4-BE49-F238E27FC236}">
                <a16:creationId xmlns:a16="http://schemas.microsoft.com/office/drawing/2014/main" id="{65DF91F0-5F38-4E4B-DDE4-72E423285E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04" y="448823"/>
            <a:ext cx="7892781" cy="52939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8EC920-C09F-991A-A907-660DF29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49906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Gotham Medium"/>
              </a:rPr>
              <a:t>Duck or not duck?</a:t>
            </a:r>
            <a:endParaRPr lang="en-US" sz="4400" b="1" dirty="0"/>
          </a:p>
        </p:txBody>
      </p:sp>
      <p:pic>
        <p:nvPicPr>
          <p:cNvPr id="11" name="Picture 10" descr="A whale tail above the water&#10;&#10;Description automatically generated">
            <a:extLst>
              <a:ext uri="{FF2B5EF4-FFF2-40B4-BE49-F238E27FC236}">
                <a16:creationId xmlns:a16="http://schemas.microsoft.com/office/drawing/2014/main" id="{B6A821B5-FFAC-C8BC-A976-C5BF14A9B7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428" y="449866"/>
            <a:ext cx="7868336" cy="5334596"/>
          </a:xfrm>
          <a:prstGeom prst="rect">
            <a:avLst/>
          </a:prstGeom>
        </p:spPr>
      </p:pic>
      <p:pic>
        <p:nvPicPr>
          <p:cNvPr id="15" name="Picture 14" descr="A frog in the water&#10;&#10;Description automatically generated">
            <a:extLst>
              <a:ext uri="{FF2B5EF4-FFF2-40B4-BE49-F238E27FC236}">
                <a16:creationId xmlns:a16="http://schemas.microsoft.com/office/drawing/2014/main" id="{C8552EFC-3B73-905F-062F-3D2F9E3CAC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634" y="447479"/>
            <a:ext cx="7892931" cy="5336539"/>
          </a:xfrm>
          <a:prstGeom prst="rect">
            <a:avLst/>
          </a:prstGeom>
        </p:spPr>
      </p:pic>
      <p:pic>
        <p:nvPicPr>
          <p:cNvPr id="17" name="Picture 16" descr="A white rabbit sitting on the ground&#10;&#10;Description automatically generated">
            <a:extLst>
              <a:ext uri="{FF2B5EF4-FFF2-40B4-BE49-F238E27FC236}">
                <a16:creationId xmlns:a16="http://schemas.microsoft.com/office/drawing/2014/main" id="{1363EE87-B5D2-E6BA-81F4-C4DBD92E3EC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483" y="186267"/>
            <a:ext cx="3865034" cy="5797550"/>
          </a:xfrm>
          <a:prstGeom prst="rect">
            <a:avLst/>
          </a:prstGeom>
        </p:spPr>
      </p:pic>
      <p:pic>
        <p:nvPicPr>
          <p:cNvPr id="18" name="Picture 17" descr="A bird with its mouth open&#10;&#10;Description automatically generated">
            <a:extLst>
              <a:ext uri="{FF2B5EF4-FFF2-40B4-BE49-F238E27FC236}">
                <a16:creationId xmlns:a16="http://schemas.microsoft.com/office/drawing/2014/main" id="{9F64C38E-F3C4-3902-06E1-4B923972B2F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32" y="301641"/>
            <a:ext cx="7702480" cy="5335610"/>
          </a:xfrm>
          <a:prstGeom prst="rect">
            <a:avLst/>
          </a:prstGeom>
        </p:spPr>
      </p:pic>
      <p:pic>
        <p:nvPicPr>
          <p:cNvPr id="27" name="Picture 26" descr="A duck with wings spread out in water&#10;&#10;Description automatically generated">
            <a:extLst>
              <a:ext uri="{FF2B5EF4-FFF2-40B4-BE49-F238E27FC236}">
                <a16:creationId xmlns:a16="http://schemas.microsoft.com/office/drawing/2014/main" id="{562CA687-F23D-6213-FF82-0A02C0AF13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754" y="586258"/>
            <a:ext cx="7700642" cy="5069565"/>
          </a:xfrm>
          <a:prstGeom prst="rect">
            <a:avLst/>
          </a:prstGeom>
        </p:spPr>
      </p:pic>
      <p:pic>
        <p:nvPicPr>
          <p:cNvPr id="13" name="Picture 12" descr="A swan swimming in water&#10;&#10;Description automatically generated">
            <a:extLst>
              <a:ext uri="{FF2B5EF4-FFF2-40B4-BE49-F238E27FC236}">
                <a16:creationId xmlns:a16="http://schemas.microsoft.com/office/drawing/2014/main" id="{2FEA4E52-33D5-67B7-11A5-F0CEB00717F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625" y="456020"/>
            <a:ext cx="7785458" cy="5330041"/>
          </a:xfrm>
          <a:prstGeom prst="rect">
            <a:avLst/>
          </a:prstGeom>
        </p:spPr>
      </p:pic>
      <p:pic>
        <p:nvPicPr>
          <p:cNvPr id="4" name="Picture 3" descr="A duck swimming in water&#10;&#10;Description automatically generated">
            <a:extLst>
              <a:ext uri="{FF2B5EF4-FFF2-40B4-BE49-F238E27FC236}">
                <a16:creationId xmlns:a16="http://schemas.microsoft.com/office/drawing/2014/main" id="{D1C18DA3-9FD2-E254-6C6D-F4245CA524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278" y="844328"/>
            <a:ext cx="7614783" cy="4504082"/>
          </a:xfrm>
          <a:prstGeom prst="rect">
            <a:avLst/>
          </a:prstGeom>
        </p:spPr>
      </p:pic>
      <p:pic>
        <p:nvPicPr>
          <p:cNvPr id="2" name="Picture 1" descr="A yellow rubber duck in a black tub&#10;&#10;Description automatically generated">
            <a:extLst>
              <a:ext uri="{FF2B5EF4-FFF2-40B4-BE49-F238E27FC236}">
                <a16:creationId xmlns:a16="http://schemas.microsoft.com/office/drawing/2014/main" id="{40AB1A46-DF26-20D0-1FFA-2132AC74821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775" y="184029"/>
            <a:ext cx="4339914" cy="581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E77A-B338-2246-B865-2B17FD80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Teachable Machine</a:t>
            </a:r>
            <a:endParaRPr lang="en-GB" dirty="0"/>
          </a:p>
        </p:txBody>
      </p:sp>
      <p:pic>
        <p:nvPicPr>
          <p:cNvPr id="5" name="prediction">
            <a:hlinkClick r:id="" action="ppaction://media"/>
            <a:extLst>
              <a:ext uri="{FF2B5EF4-FFF2-40B4-BE49-F238E27FC236}">
                <a16:creationId xmlns:a16="http://schemas.microsoft.com/office/drawing/2014/main" id="{218F3022-6738-A121-3B4A-98CC5AF980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664" y="1268760"/>
            <a:ext cx="4968552" cy="4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6A675C77-C91B-7662-5A80-0558C41F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648"/>
            <a:ext cx="12192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2E5A1D-A289-7B7B-AE49-32F74422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AI outputs?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8629F4-9AC8-8992-449E-D0C60DC9325E}"/>
              </a:ext>
            </a:extLst>
          </p:cNvPr>
          <p:cNvCxnSpPr>
            <a:cxnSpLocks/>
          </p:cNvCxnSpPr>
          <p:nvPr/>
        </p:nvCxnSpPr>
        <p:spPr>
          <a:xfrm>
            <a:off x="335360" y="3068960"/>
            <a:ext cx="11161240" cy="0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34F2B6-D31B-7477-F6B0-34676A2713BB}"/>
              </a:ext>
            </a:extLst>
          </p:cNvPr>
          <p:cNvSpPr txBox="1"/>
          <p:nvPr/>
        </p:nvSpPr>
        <p:spPr>
          <a:xfrm>
            <a:off x="89521" y="2276872"/>
            <a:ext cx="10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at all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305D7-043A-DBD6-7B9D-02286F37ACDA}"/>
              </a:ext>
            </a:extLst>
          </p:cNvPr>
          <p:cNvSpPr txBox="1"/>
          <p:nvPr/>
        </p:nvSpPr>
        <p:spPr>
          <a:xfrm>
            <a:off x="10776520" y="2276872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568296"/>
      </p:ext>
    </p:extLst>
  </p:cSld>
  <p:clrMapOvr>
    <a:masterClrMapping/>
  </p:clrMapOvr>
</p:sld>
</file>

<file path=ppt/theme/theme1.xml><?xml version="1.0" encoding="utf-8"?>
<a:theme xmlns:a="http://schemas.openxmlformats.org/drawingml/2006/main" name="Whisper, Alerts &amp; Swigg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gfl-16-9.potx" id="{1E094E46-C0CB-481A-858F-C6BE050AE6B7}" vid="{9D8CCAAA-24B6-4673-A2B5-00411060E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09822B9A9234394C789C76CAEEC50" ma:contentTypeVersion="14" ma:contentTypeDescription="Create a new document." ma:contentTypeScope="" ma:versionID="0eeae69edc2bfe0f34f8ec6d9cd7ca9f">
  <xsd:schema xmlns:xsd="http://www.w3.org/2001/XMLSchema" xmlns:xs="http://www.w3.org/2001/XMLSchema" xmlns:p="http://schemas.microsoft.com/office/2006/metadata/properties" xmlns:ns1="http://schemas.microsoft.com/sharepoint/v3" xmlns:ns2="a4951e49-3a78-432a-b057-f064c9c9516b" xmlns:ns3="461dc55e-41a7-45b4-9300-fb5d98edcca7" targetNamespace="http://schemas.microsoft.com/office/2006/metadata/properties" ma:root="true" ma:fieldsID="39124e000d5c6f39f2cbcb82003ba053" ns1:_="" ns2:_="" ns3:_="">
    <xsd:import namespace="http://schemas.microsoft.com/sharepoint/v3"/>
    <xsd:import namespace="a4951e49-3a78-432a-b057-f064c9c9516b"/>
    <xsd:import namespace="461dc55e-41a7-45b4-9300-fb5d98edcc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dlc_ExpireDateSaved" minOccurs="0"/>
                <xsd:element ref="ns1:_dlc_ExpireDate" minOccurs="0"/>
                <xsd:element ref="ns1:_dlc_Exemp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2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1e49-3a78-432a-b057-f064c9c95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6f498d-0dec-4a92-a6aa-de7b293656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c55e-41a7-45b4-9300-fb5d98edcc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80dc80d-c745-4885-a797-867d78a52e93}" ma:internalName="TaxCatchAll" ma:showField="CatchAllData" ma:web="461dc55e-41a7-45b4-9300-fb5d98edc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951e49-3a78-432a-b057-f064c9c9516b">
      <Terms xmlns="http://schemas.microsoft.com/office/infopath/2007/PartnerControls"/>
    </lcf76f155ced4ddcb4097134ff3c332f>
    <TaxCatchAll xmlns="461dc55e-41a7-45b4-9300-fb5d98edcca7" xsi:nil="true"/>
  </documentManagement>
</p:properties>
</file>

<file path=customXml/itemProps1.xml><?xml version="1.0" encoding="utf-8"?>
<ds:datastoreItem xmlns:ds="http://schemas.openxmlformats.org/officeDocument/2006/customXml" ds:itemID="{45344192-97F8-4A43-8454-46096CDEE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BD1CC-5B78-4E79-9071-76E604FCD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951e49-3a78-432a-b057-f064c9c9516b"/>
    <ds:schemaRef ds:uri="461dc55e-41a7-45b4-9300-fb5d98edc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2C78F-91E7-4DA1-B1EF-8935B1BBC9F6}">
  <ds:schemaRefs>
    <ds:schemaRef ds:uri="http://purl.org/dc/dcmitype/"/>
    <ds:schemaRef ds:uri="http://purl.org/dc/terms/"/>
    <ds:schemaRef ds:uri="http://www.w3.org/XML/1998/namespace"/>
    <ds:schemaRef ds:uri="461dc55e-41a7-45b4-9300-fb5d98edcca7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a4951e49-3a78-432a-b057-f064c9c9516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107</Words>
  <Application>Microsoft Office PowerPoint</Application>
  <PresentationFormat>Widescreen</PresentationFormat>
  <Paragraphs>17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Medium</vt:lpstr>
      <vt:lpstr>Open Sans Light</vt:lpstr>
      <vt:lpstr>Source Sans Pro</vt:lpstr>
      <vt:lpstr>Whisper, Alerts &amp; Swiggle</vt:lpstr>
      <vt:lpstr>PowerPoint Presentation</vt:lpstr>
      <vt:lpstr>What do these have in common?</vt:lpstr>
      <vt:lpstr>PowerPoint Presentation</vt:lpstr>
      <vt:lpstr>Duck or not duck?</vt:lpstr>
      <vt:lpstr>Teachable Machine</vt:lpstr>
      <vt:lpstr>PowerPoint Presentation</vt:lpstr>
      <vt:lpstr>Can we trust AI outputs?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Earp</dc:creator>
  <cp:lastModifiedBy>Andrew Williams</cp:lastModifiedBy>
  <cp:revision>216</cp:revision>
  <dcterms:created xsi:type="dcterms:W3CDTF">2023-05-19T13:57:08Z</dcterms:created>
  <dcterms:modified xsi:type="dcterms:W3CDTF">2023-10-23T14:52:59Z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fe949a97-369c-4bfc-a924-aba88256af0f</vt:lpwstr>
  </property>
  <property fmtid="{D5CDD505-2E9C-101B-9397-08002B2CF9AE}" pid="3" name="_dlc_policyId">
    <vt:lpwstr/>
  </property>
  <property fmtid="{D5CDD505-2E9C-101B-9397-08002B2CF9AE}" pid="4" name="ContentTypeId">
    <vt:lpwstr>0x010100D5209822B9A9234394C789C76CAEEC50</vt:lpwstr>
  </property>
  <property fmtid="{D5CDD505-2E9C-101B-9397-08002B2CF9AE}" pid="5" name="ItemRetentionFormula">
    <vt:lpwstr/>
  </property>
  <property fmtid="{D5CDD505-2E9C-101B-9397-08002B2CF9AE}" pid="6" name="MediaServiceImageTags">
    <vt:lpwstr/>
  </property>
</Properties>
</file>