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3" r:id="rId6"/>
    <p:sldId id="265" r:id="rId7"/>
    <p:sldId id="266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0D511A-0EDE-4A39-986A-1EE27D1D915D}" v="35" dt="2023-10-23T14:53:07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27" autoAdjust="0"/>
  </p:normalViewPr>
  <p:slideViewPr>
    <p:cSldViewPr>
      <p:cViewPr varScale="1">
        <p:scale>
          <a:sx n="104" d="100"/>
          <a:sy n="104" d="100"/>
        </p:scale>
        <p:origin x="10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.walden@serocu.police.uk" userId="S::urn:spo:guest#claire.walden@serocu.police.uk::" providerId="AD" clId="Web-{AEA53867-4D67-11CB-3404-8D21BBE9D6DB}"/>
    <pc:docChg chg="addSld modSld">
      <pc:chgData name="claire.walden@serocu.police.uk" userId="S::urn:spo:guest#claire.walden@serocu.police.uk::" providerId="AD" clId="Web-{AEA53867-4D67-11CB-3404-8D21BBE9D6DB}" dt="2023-10-18T10:49:15.721" v="23"/>
      <pc:docMkLst>
        <pc:docMk/>
      </pc:docMkLst>
      <pc:sldChg chg="addSp modSp">
        <pc:chgData name="claire.walden@serocu.police.uk" userId="S::urn:spo:guest#claire.walden@serocu.police.uk::" providerId="AD" clId="Web-{AEA53867-4D67-11CB-3404-8D21BBE9D6DB}" dt="2023-10-17T14:42:30.050" v="22"/>
        <pc:sldMkLst>
          <pc:docMk/>
          <pc:sldMk cId="1937099943" sldId="263"/>
        </pc:sldMkLst>
        <pc:spChg chg="mod">
          <ac:chgData name="claire.walden@serocu.police.uk" userId="S::urn:spo:guest#claire.walden@serocu.police.uk::" providerId="AD" clId="Web-{AEA53867-4D67-11CB-3404-8D21BBE9D6DB}" dt="2023-10-17T14:42:18.894" v="21" actId="1076"/>
          <ac:spMkLst>
            <pc:docMk/>
            <pc:sldMk cId="1937099943" sldId="263"/>
            <ac:spMk id="16" creationId="{F5F67CDA-C5D5-77E5-E72F-FBC5BEDBC87B}"/>
          </ac:spMkLst>
        </pc:spChg>
        <pc:spChg chg="mod">
          <ac:chgData name="claire.walden@serocu.police.uk" userId="S::urn:spo:guest#claire.walden@serocu.police.uk::" providerId="AD" clId="Web-{AEA53867-4D67-11CB-3404-8D21BBE9D6DB}" dt="2023-10-17T14:41:52.737" v="14" actId="1076"/>
          <ac:spMkLst>
            <pc:docMk/>
            <pc:sldMk cId="1937099943" sldId="263"/>
            <ac:spMk id="21" creationId="{9B8616C1-5747-E168-D82A-A261F6D8A7BA}"/>
          </ac:spMkLst>
        </pc:spChg>
        <pc:spChg chg="mod">
          <ac:chgData name="claire.walden@serocu.police.uk" userId="S::urn:spo:guest#claire.walden@serocu.police.uk::" providerId="AD" clId="Web-{AEA53867-4D67-11CB-3404-8D21BBE9D6DB}" dt="2023-10-17T14:42:03.128" v="18" actId="1076"/>
          <ac:spMkLst>
            <pc:docMk/>
            <pc:sldMk cId="1937099943" sldId="263"/>
            <ac:spMk id="27" creationId="{7F0B97F6-82C2-7C4B-E081-7DA10E11B0F1}"/>
          </ac:spMkLst>
        </pc:spChg>
        <pc:spChg chg="mod">
          <ac:chgData name="claire.walden@serocu.police.uk" userId="S::urn:spo:guest#claire.walden@serocu.police.uk::" providerId="AD" clId="Web-{AEA53867-4D67-11CB-3404-8D21BBE9D6DB}" dt="2023-10-17T14:41:57.925" v="16" actId="1076"/>
          <ac:spMkLst>
            <pc:docMk/>
            <pc:sldMk cId="1937099943" sldId="263"/>
            <ac:spMk id="30" creationId="{C9EAEC23-F091-C23D-7962-7517B23EC59B}"/>
          </ac:spMkLst>
        </pc:spChg>
        <pc:picChg chg="add">
          <ac:chgData name="claire.walden@serocu.police.uk" userId="S::urn:spo:guest#claire.walden@serocu.police.uk::" providerId="AD" clId="Web-{AEA53867-4D67-11CB-3404-8D21BBE9D6DB}" dt="2023-10-17T14:42:30.050" v="22"/>
          <ac:picMkLst>
            <pc:docMk/>
            <pc:sldMk cId="1937099943" sldId="263"/>
            <ac:picMk id="3" creationId="{8A4DDBB4-F6F4-A7F2-A062-AF21476C4FBA}"/>
          </ac:picMkLst>
        </pc:picChg>
        <pc:picChg chg="mod">
          <ac:chgData name="claire.walden@serocu.police.uk" userId="S::urn:spo:guest#claire.walden@serocu.police.uk::" providerId="AD" clId="Web-{AEA53867-4D67-11CB-3404-8D21BBE9D6DB}" dt="2023-10-17T14:42:09.409" v="19" actId="1076"/>
          <ac:picMkLst>
            <pc:docMk/>
            <pc:sldMk cId="1937099943" sldId="263"/>
            <ac:picMk id="12" creationId="{6AB1F1F4-FE43-44F1-AB31-A2422CD63AC2}"/>
          </ac:picMkLst>
        </pc:picChg>
        <pc:picChg chg="mod">
          <ac:chgData name="claire.walden@serocu.police.uk" userId="S::urn:spo:guest#claire.walden@serocu.police.uk::" providerId="AD" clId="Web-{AEA53867-4D67-11CB-3404-8D21BBE9D6DB}" dt="2023-10-17T14:42:18.878" v="20" actId="1076"/>
          <ac:picMkLst>
            <pc:docMk/>
            <pc:sldMk cId="1937099943" sldId="263"/>
            <ac:picMk id="15" creationId="{D42EF556-2E33-C318-09B1-033E398F6167}"/>
          </ac:picMkLst>
        </pc:picChg>
        <pc:picChg chg="mod">
          <ac:chgData name="claire.walden@serocu.police.uk" userId="S::urn:spo:guest#claire.walden@serocu.police.uk::" providerId="AD" clId="Web-{AEA53867-4D67-11CB-3404-8D21BBE9D6DB}" dt="2023-10-17T14:41:52.737" v="13" actId="1076"/>
          <ac:picMkLst>
            <pc:docMk/>
            <pc:sldMk cId="1937099943" sldId="263"/>
            <ac:picMk id="20" creationId="{42654010-3DCF-0F99-8C02-79FF3F186487}"/>
          </ac:picMkLst>
        </pc:picChg>
        <pc:picChg chg="mod">
          <ac:chgData name="claire.walden@serocu.police.uk" userId="S::urn:spo:guest#claire.walden@serocu.police.uk::" providerId="AD" clId="Web-{AEA53867-4D67-11CB-3404-8D21BBE9D6DB}" dt="2023-10-17T14:42:03.112" v="17" actId="1076"/>
          <ac:picMkLst>
            <pc:docMk/>
            <pc:sldMk cId="1937099943" sldId="263"/>
            <ac:picMk id="26" creationId="{D1837246-4248-1247-EDD2-46BD59F781AF}"/>
          </ac:picMkLst>
        </pc:picChg>
        <pc:picChg chg="mod">
          <ac:chgData name="claire.walden@serocu.police.uk" userId="S::urn:spo:guest#claire.walden@serocu.police.uk::" providerId="AD" clId="Web-{AEA53867-4D67-11CB-3404-8D21BBE9D6DB}" dt="2023-10-17T14:41:57.909" v="15" actId="1076"/>
          <ac:picMkLst>
            <pc:docMk/>
            <pc:sldMk cId="1937099943" sldId="263"/>
            <ac:picMk id="29" creationId="{DDF1AF9E-E57B-CC99-BFF2-8797E22F6B04}"/>
          </ac:picMkLst>
        </pc:picChg>
      </pc:sldChg>
      <pc:sldChg chg="addSp modSp">
        <pc:chgData name="claire.walden@serocu.police.uk" userId="S::urn:spo:guest#claire.walden@serocu.police.uk::" providerId="AD" clId="Web-{AEA53867-4D67-11CB-3404-8D21BBE9D6DB}" dt="2023-10-17T14:40:54.282" v="6" actId="1076"/>
        <pc:sldMkLst>
          <pc:docMk/>
          <pc:sldMk cId="4135088407" sldId="264"/>
        </pc:sldMkLst>
        <pc:spChg chg="mod">
          <ac:chgData name="claire.walden@serocu.police.uk" userId="S::urn:spo:guest#claire.walden@serocu.police.uk::" providerId="AD" clId="Web-{AEA53867-4D67-11CB-3404-8D21BBE9D6DB}" dt="2023-10-17T14:18:48.602" v="4" actId="20577"/>
          <ac:spMkLst>
            <pc:docMk/>
            <pc:sldMk cId="4135088407" sldId="264"/>
            <ac:spMk id="2" creationId="{60A05D67-3139-CA1E-6F35-3392C89FC61D}"/>
          </ac:spMkLst>
        </pc:spChg>
        <pc:picChg chg="add mod">
          <ac:chgData name="claire.walden@serocu.police.uk" userId="S::urn:spo:guest#claire.walden@serocu.police.uk::" providerId="AD" clId="Web-{AEA53867-4D67-11CB-3404-8D21BBE9D6DB}" dt="2023-10-17T14:40:54.282" v="6" actId="1076"/>
          <ac:picMkLst>
            <pc:docMk/>
            <pc:sldMk cId="4135088407" sldId="264"/>
            <ac:picMk id="4" creationId="{08F32B9D-BE6A-8E10-C41B-88ED1745644C}"/>
          </ac:picMkLst>
        </pc:picChg>
      </pc:sldChg>
      <pc:sldChg chg="addSp">
        <pc:chgData name="claire.walden@serocu.police.uk" userId="S::urn:spo:guest#claire.walden@serocu.police.uk::" providerId="AD" clId="Web-{AEA53867-4D67-11CB-3404-8D21BBE9D6DB}" dt="2023-10-17T14:41:00.345" v="7"/>
        <pc:sldMkLst>
          <pc:docMk/>
          <pc:sldMk cId="1467757576" sldId="265"/>
        </pc:sldMkLst>
        <pc:picChg chg="add">
          <ac:chgData name="claire.walden@serocu.police.uk" userId="S::urn:spo:guest#claire.walden@serocu.police.uk::" providerId="AD" clId="Web-{AEA53867-4D67-11CB-3404-8D21BBE9D6DB}" dt="2023-10-17T14:41:00.345" v="7"/>
          <ac:picMkLst>
            <pc:docMk/>
            <pc:sldMk cId="1467757576" sldId="265"/>
            <ac:picMk id="5" creationId="{D460D8A5-11FA-A1A1-79D0-4A0FFD3FC5D6}"/>
          </ac:picMkLst>
        </pc:picChg>
      </pc:sldChg>
      <pc:sldChg chg="addSp">
        <pc:chgData name="claire.walden@serocu.police.uk" userId="S::urn:spo:guest#claire.walden@serocu.police.uk::" providerId="AD" clId="Web-{AEA53867-4D67-11CB-3404-8D21BBE9D6DB}" dt="2023-10-17T14:41:03.110" v="8"/>
        <pc:sldMkLst>
          <pc:docMk/>
          <pc:sldMk cId="1024378509" sldId="266"/>
        </pc:sldMkLst>
        <pc:picChg chg="add">
          <ac:chgData name="claire.walden@serocu.police.uk" userId="S::urn:spo:guest#claire.walden@serocu.police.uk::" providerId="AD" clId="Web-{AEA53867-4D67-11CB-3404-8D21BBE9D6DB}" dt="2023-10-17T14:41:03.110" v="8"/>
          <ac:picMkLst>
            <pc:docMk/>
            <pc:sldMk cId="1024378509" sldId="266"/>
            <ac:picMk id="3" creationId="{2B02D7A6-B99D-D6D6-D4C3-8DB58E90FB43}"/>
          </ac:picMkLst>
        </pc:picChg>
      </pc:sldChg>
      <pc:sldChg chg="addSp modSp">
        <pc:chgData name="claire.walden@serocu.police.uk" userId="S::urn:spo:guest#claire.walden@serocu.police.uk::" providerId="AD" clId="Web-{AEA53867-4D67-11CB-3404-8D21BBE9D6DB}" dt="2023-10-17T14:41:19.033" v="11" actId="1076"/>
        <pc:sldMkLst>
          <pc:docMk/>
          <pc:sldMk cId="920568296" sldId="275"/>
        </pc:sldMkLst>
        <pc:picChg chg="mod">
          <ac:chgData name="claire.walden@serocu.police.uk" userId="S::urn:spo:guest#claire.walden@serocu.police.uk::" providerId="AD" clId="Web-{AEA53867-4D67-11CB-3404-8D21BBE9D6DB}" dt="2023-10-17T14:41:19.033" v="11" actId="1076"/>
          <ac:picMkLst>
            <pc:docMk/>
            <pc:sldMk cId="920568296" sldId="275"/>
            <ac:picMk id="3" creationId="{E505A105-39B9-F902-15C4-97E897D34444}"/>
          </ac:picMkLst>
        </pc:picChg>
        <pc:picChg chg="add">
          <ac:chgData name="claire.walden@serocu.police.uk" userId="S::urn:spo:guest#claire.walden@serocu.police.uk::" providerId="AD" clId="Web-{AEA53867-4D67-11CB-3404-8D21BBE9D6DB}" dt="2023-10-17T14:41:04.986" v="9"/>
          <ac:picMkLst>
            <pc:docMk/>
            <pc:sldMk cId="920568296" sldId="275"/>
            <ac:picMk id="4" creationId="{5DF87727-8BCA-816C-0137-134E11BAF03B}"/>
          </ac:picMkLst>
        </pc:picChg>
      </pc:sldChg>
      <pc:sldChg chg="add">
        <pc:chgData name="claire.walden@serocu.police.uk" userId="S::urn:spo:guest#claire.walden@serocu.police.uk::" providerId="AD" clId="Web-{AEA53867-4D67-11CB-3404-8D21BBE9D6DB}" dt="2023-10-18T10:49:15.721" v="23"/>
        <pc:sldMkLst>
          <pc:docMk/>
          <pc:sldMk cId="566736643" sldId="276"/>
        </pc:sldMkLst>
      </pc:sldChg>
    </pc:docChg>
  </pc:docChgLst>
  <pc:docChgLst>
    <pc:chgData name="Andrew Williams" userId="04917b1c-c4eb-4b01-a61a-a0f7e9f29a1b" providerId="ADAL" clId="{570D511A-0EDE-4A39-986A-1EE27D1D915D}"/>
    <pc:docChg chg="undo redo custSel addSld delSld modSld modMainMaster">
      <pc:chgData name="Andrew Williams" userId="04917b1c-c4eb-4b01-a61a-a0f7e9f29a1b" providerId="ADAL" clId="{570D511A-0EDE-4A39-986A-1EE27D1D915D}" dt="2023-10-23T14:53:07.510" v="172"/>
      <pc:docMkLst>
        <pc:docMk/>
      </pc:docMkLst>
      <pc:sldChg chg="delSp mod">
        <pc:chgData name="Andrew Williams" userId="04917b1c-c4eb-4b01-a61a-a0f7e9f29a1b" providerId="ADAL" clId="{570D511A-0EDE-4A39-986A-1EE27D1D915D}" dt="2023-10-23T14:52:27.784" v="162" actId="478"/>
        <pc:sldMkLst>
          <pc:docMk/>
          <pc:sldMk cId="1937099943" sldId="263"/>
        </pc:sldMkLst>
        <pc:picChg chg="del">
          <ac:chgData name="Andrew Williams" userId="04917b1c-c4eb-4b01-a61a-a0f7e9f29a1b" providerId="ADAL" clId="{570D511A-0EDE-4A39-986A-1EE27D1D915D}" dt="2023-10-23T14:52:27.784" v="162" actId="478"/>
          <ac:picMkLst>
            <pc:docMk/>
            <pc:sldMk cId="1937099943" sldId="263"/>
            <ac:picMk id="3" creationId="{8A4DDBB4-F6F4-A7F2-A062-AF21476C4FBA}"/>
          </ac:picMkLst>
        </pc:picChg>
      </pc:sldChg>
      <pc:sldChg chg="addSp delSp modSp mod">
        <pc:chgData name="Andrew Williams" userId="04917b1c-c4eb-4b01-a61a-a0f7e9f29a1b" providerId="ADAL" clId="{570D511A-0EDE-4A39-986A-1EE27D1D915D}" dt="2023-10-23T14:52:24.576" v="161" actId="478"/>
        <pc:sldMkLst>
          <pc:docMk/>
          <pc:sldMk cId="4135088407" sldId="264"/>
        </pc:sldMkLst>
        <pc:spChg chg="add mod">
          <ac:chgData name="Andrew Williams" userId="04917b1c-c4eb-4b01-a61a-a0f7e9f29a1b" providerId="ADAL" clId="{570D511A-0EDE-4A39-986A-1EE27D1D915D}" dt="2023-10-23T14:50:53.040" v="158" actId="1076"/>
          <ac:spMkLst>
            <pc:docMk/>
            <pc:sldMk cId="4135088407" sldId="264"/>
            <ac:spMk id="5" creationId="{F5DE60A0-3DD5-C780-591E-9FBCF5D0AED5}"/>
          </ac:spMkLst>
        </pc:spChg>
        <pc:picChg chg="del">
          <ac:chgData name="Andrew Williams" userId="04917b1c-c4eb-4b01-a61a-a0f7e9f29a1b" providerId="ADAL" clId="{570D511A-0EDE-4A39-986A-1EE27D1D915D}" dt="2023-10-23T14:52:24.576" v="161" actId="478"/>
          <ac:picMkLst>
            <pc:docMk/>
            <pc:sldMk cId="4135088407" sldId="264"/>
            <ac:picMk id="4" creationId="{08F32B9D-BE6A-8E10-C41B-88ED1745644C}"/>
          </ac:picMkLst>
        </pc:picChg>
      </pc:sldChg>
      <pc:sldChg chg="delSp mod">
        <pc:chgData name="Andrew Williams" userId="04917b1c-c4eb-4b01-a61a-a0f7e9f29a1b" providerId="ADAL" clId="{570D511A-0EDE-4A39-986A-1EE27D1D915D}" dt="2023-10-23T14:52:30.617" v="163" actId="478"/>
        <pc:sldMkLst>
          <pc:docMk/>
          <pc:sldMk cId="1467757576" sldId="265"/>
        </pc:sldMkLst>
        <pc:picChg chg="del">
          <ac:chgData name="Andrew Williams" userId="04917b1c-c4eb-4b01-a61a-a0f7e9f29a1b" providerId="ADAL" clId="{570D511A-0EDE-4A39-986A-1EE27D1D915D}" dt="2023-10-23T14:52:30.617" v="163" actId="478"/>
          <ac:picMkLst>
            <pc:docMk/>
            <pc:sldMk cId="1467757576" sldId="265"/>
            <ac:picMk id="5" creationId="{D460D8A5-11FA-A1A1-79D0-4A0FFD3FC5D6}"/>
          </ac:picMkLst>
        </pc:picChg>
      </pc:sldChg>
      <pc:sldChg chg="addSp delSp modSp mod">
        <pc:chgData name="Andrew Williams" userId="04917b1c-c4eb-4b01-a61a-a0f7e9f29a1b" providerId="ADAL" clId="{570D511A-0EDE-4A39-986A-1EE27D1D915D}" dt="2023-10-23T14:52:32.152" v="164" actId="478"/>
        <pc:sldMkLst>
          <pc:docMk/>
          <pc:sldMk cId="1024378509" sldId="266"/>
        </pc:sldMkLst>
        <pc:picChg chg="del">
          <ac:chgData name="Andrew Williams" userId="04917b1c-c4eb-4b01-a61a-a0f7e9f29a1b" providerId="ADAL" clId="{570D511A-0EDE-4A39-986A-1EE27D1D915D}" dt="2023-10-23T14:52:32.152" v="164" actId="478"/>
          <ac:picMkLst>
            <pc:docMk/>
            <pc:sldMk cId="1024378509" sldId="266"/>
            <ac:picMk id="3" creationId="{2B02D7A6-B99D-D6D6-D4C3-8DB58E90FB43}"/>
          </ac:picMkLst>
        </pc:picChg>
        <pc:picChg chg="add mod modCrop">
          <ac:chgData name="Andrew Williams" userId="04917b1c-c4eb-4b01-a61a-a0f7e9f29a1b" providerId="ADAL" clId="{570D511A-0EDE-4A39-986A-1EE27D1D915D}" dt="2023-10-12T12:54:08.475" v="4"/>
          <ac:picMkLst>
            <pc:docMk/>
            <pc:sldMk cId="1024378509" sldId="266"/>
            <ac:picMk id="4" creationId="{6A675C77-C91B-7662-5A80-0558C41F441B}"/>
          </ac:picMkLst>
        </pc:picChg>
      </pc:sldChg>
      <pc:sldChg chg="modSp del mod">
        <pc:chgData name="Andrew Williams" userId="04917b1c-c4eb-4b01-a61a-a0f7e9f29a1b" providerId="ADAL" clId="{570D511A-0EDE-4A39-986A-1EE27D1D915D}" dt="2023-10-12T12:54:28.210" v="6" actId="47"/>
        <pc:sldMkLst>
          <pc:docMk/>
          <pc:sldMk cId="2095408020" sldId="267"/>
        </pc:sldMkLst>
        <pc:picChg chg="mod">
          <ac:chgData name="Andrew Williams" userId="04917b1c-c4eb-4b01-a61a-a0f7e9f29a1b" providerId="ADAL" clId="{570D511A-0EDE-4A39-986A-1EE27D1D915D}" dt="2023-10-12T12:54:24.902" v="5" actId="1076"/>
          <ac:picMkLst>
            <pc:docMk/>
            <pc:sldMk cId="2095408020" sldId="267"/>
            <ac:picMk id="11" creationId="{856C01AD-01D1-FBA6-9BF8-BB971BAA95CA}"/>
          </ac:picMkLst>
        </pc:picChg>
      </pc:sldChg>
      <pc:sldChg chg="del">
        <pc:chgData name="Andrew Williams" userId="04917b1c-c4eb-4b01-a61a-a0f7e9f29a1b" providerId="ADAL" clId="{570D511A-0EDE-4A39-986A-1EE27D1D915D}" dt="2023-10-12T12:54:31.082" v="7" actId="47"/>
        <pc:sldMkLst>
          <pc:docMk/>
          <pc:sldMk cId="2286540003" sldId="268"/>
        </pc:sldMkLst>
      </pc:sldChg>
      <pc:sldChg chg="addSp delSp modSp del mod">
        <pc:chgData name="Andrew Williams" userId="04917b1c-c4eb-4b01-a61a-a0f7e9f29a1b" providerId="ADAL" clId="{570D511A-0EDE-4A39-986A-1EE27D1D915D}" dt="2023-10-12T13:02:43.445" v="87" actId="47"/>
        <pc:sldMkLst>
          <pc:docMk/>
          <pc:sldMk cId="2907886034" sldId="269"/>
        </pc:sldMkLst>
        <pc:spChg chg="add del mod">
          <ac:chgData name="Andrew Williams" userId="04917b1c-c4eb-4b01-a61a-a0f7e9f29a1b" providerId="ADAL" clId="{570D511A-0EDE-4A39-986A-1EE27D1D915D}" dt="2023-10-12T12:54:35.926" v="9" actId="478"/>
          <ac:spMkLst>
            <pc:docMk/>
            <pc:sldMk cId="2907886034" sldId="269"/>
            <ac:spMk id="3" creationId="{F3C14471-BECA-3D38-02DD-21612C0E0C00}"/>
          </ac:spMkLst>
        </pc:spChg>
        <pc:spChg chg="mod">
          <ac:chgData name="Andrew Williams" userId="04917b1c-c4eb-4b01-a61a-a0f7e9f29a1b" providerId="ADAL" clId="{570D511A-0EDE-4A39-986A-1EE27D1D915D}" dt="2023-10-12T13:02:29.545" v="86" actId="20577"/>
          <ac:spMkLst>
            <pc:docMk/>
            <pc:sldMk cId="2907886034" sldId="269"/>
            <ac:spMk id="5" creationId="{18279E15-672B-D51F-1816-660025B83478}"/>
          </ac:spMkLst>
        </pc:spChg>
        <pc:spChg chg="del">
          <ac:chgData name="Andrew Williams" userId="04917b1c-c4eb-4b01-a61a-a0f7e9f29a1b" providerId="ADAL" clId="{570D511A-0EDE-4A39-986A-1EE27D1D915D}" dt="2023-10-12T12:54:33.376" v="8" actId="478"/>
          <ac:spMkLst>
            <pc:docMk/>
            <pc:sldMk cId="2907886034" sldId="269"/>
            <ac:spMk id="7" creationId="{B599AF05-2ADC-4104-AFC3-811F81878450}"/>
          </ac:spMkLst>
        </pc:spChg>
        <pc:picChg chg="add mod">
          <ac:chgData name="Andrew Williams" userId="04917b1c-c4eb-4b01-a61a-a0f7e9f29a1b" providerId="ADAL" clId="{570D511A-0EDE-4A39-986A-1EE27D1D915D}" dt="2023-10-12T13:02:07.343" v="44" actId="1076"/>
          <ac:picMkLst>
            <pc:docMk/>
            <pc:sldMk cId="2907886034" sldId="269"/>
            <ac:picMk id="6" creationId="{E303060B-394D-5176-DC72-60BB1CB761AD}"/>
          </ac:picMkLst>
        </pc:picChg>
        <pc:picChg chg="add mod">
          <ac:chgData name="Andrew Williams" userId="04917b1c-c4eb-4b01-a61a-a0f7e9f29a1b" providerId="ADAL" clId="{570D511A-0EDE-4A39-986A-1EE27D1D915D}" dt="2023-10-12T13:01:30.056" v="40" actId="1076"/>
          <ac:picMkLst>
            <pc:docMk/>
            <pc:sldMk cId="2907886034" sldId="269"/>
            <ac:picMk id="9" creationId="{FF96CA14-E747-1BF5-AB54-BA5A5CDF3C93}"/>
          </ac:picMkLst>
        </pc:picChg>
        <pc:picChg chg="add mod">
          <ac:chgData name="Andrew Williams" userId="04917b1c-c4eb-4b01-a61a-a0f7e9f29a1b" providerId="ADAL" clId="{570D511A-0EDE-4A39-986A-1EE27D1D915D}" dt="2023-10-12T13:01:24.058" v="38" actId="1076"/>
          <ac:picMkLst>
            <pc:docMk/>
            <pc:sldMk cId="2907886034" sldId="269"/>
            <ac:picMk id="11" creationId="{41CB3349-4763-D16D-9670-F9396A8662D8}"/>
          </ac:picMkLst>
        </pc:picChg>
        <pc:picChg chg="add mod modCrop">
          <ac:chgData name="Andrew Williams" userId="04917b1c-c4eb-4b01-a61a-a0f7e9f29a1b" providerId="ADAL" clId="{570D511A-0EDE-4A39-986A-1EE27D1D915D}" dt="2023-10-12T13:01:26.603" v="39" actId="1076"/>
          <ac:picMkLst>
            <pc:docMk/>
            <pc:sldMk cId="2907886034" sldId="269"/>
            <ac:picMk id="13" creationId="{5A2BDB35-9EFB-1AF6-F7E6-322684AD2718}"/>
          </ac:picMkLst>
        </pc:picChg>
      </pc:sldChg>
      <pc:sldChg chg="del">
        <pc:chgData name="Andrew Williams" userId="04917b1c-c4eb-4b01-a61a-a0f7e9f29a1b" providerId="ADAL" clId="{570D511A-0EDE-4A39-986A-1EE27D1D915D}" dt="2023-10-12T13:02:43.445" v="87" actId="47"/>
        <pc:sldMkLst>
          <pc:docMk/>
          <pc:sldMk cId="4155249470" sldId="270"/>
        </pc:sldMkLst>
      </pc:sldChg>
      <pc:sldChg chg="del">
        <pc:chgData name="Andrew Williams" userId="04917b1c-c4eb-4b01-a61a-a0f7e9f29a1b" providerId="ADAL" clId="{570D511A-0EDE-4A39-986A-1EE27D1D915D}" dt="2023-10-12T13:02:43.445" v="87" actId="47"/>
        <pc:sldMkLst>
          <pc:docMk/>
          <pc:sldMk cId="4041973904" sldId="271"/>
        </pc:sldMkLst>
      </pc:sldChg>
      <pc:sldChg chg="del">
        <pc:chgData name="Andrew Williams" userId="04917b1c-c4eb-4b01-a61a-a0f7e9f29a1b" providerId="ADAL" clId="{570D511A-0EDE-4A39-986A-1EE27D1D915D}" dt="2023-10-12T13:02:43.445" v="87" actId="47"/>
        <pc:sldMkLst>
          <pc:docMk/>
          <pc:sldMk cId="2498825005" sldId="272"/>
        </pc:sldMkLst>
      </pc:sldChg>
      <pc:sldChg chg="del">
        <pc:chgData name="Andrew Williams" userId="04917b1c-c4eb-4b01-a61a-a0f7e9f29a1b" providerId="ADAL" clId="{570D511A-0EDE-4A39-986A-1EE27D1D915D}" dt="2023-10-12T13:02:43.445" v="87" actId="47"/>
        <pc:sldMkLst>
          <pc:docMk/>
          <pc:sldMk cId="896714544" sldId="273"/>
        </pc:sldMkLst>
      </pc:sldChg>
      <pc:sldChg chg="del">
        <pc:chgData name="Andrew Williams" userId="04917b1c-c4eb-4b01-a61a-a0f7e9f29a1b" providerId="ADAL" clId="{570D511A-0EDE-4A39-986A-1EE27D1D915D}" dt="2023-10-12T13:02:43.445" v="87" actId="47"/>
        <pc:sldMkLst>
          <pc:docMk/>
          <pc:sldMk cId="1660779792" sldId="274"/>
        </pc:sldMkLst>
      </pc:sldChg>
      <pc:sldChg chg="addSp delSp modSp add del mod modClrScheme chgLayout">
        <pc:chgData name="Andrew Williams" userId="04917b1c-c4eb-4b01-a61a-a0f7e9f29a1b" providerId="ADAL" clId="{570D511A-0EDE-4A39-986A-1EE27D1D915D}" dt="2023-10-23T14:52:33.360" v="165" actId="478"/>
        <pc:sldMkLst>
          <pc:docMk/>
          <pc:sldMk cId="920568296" sldId="275"/>
        </pc:sldMkLst>
        <pc:spChg chg="add mod ord">
          <ac:chgData name="Andrew Williams" userId="04917b1c-c4eb-4b01-a61a-a0f7e9f29a1b" providerId="ADAL" clId="{570D511A-0EDE-4A39-986A-1EE27D1D915D}" dt="2023-10-12T13:05:22.811" v="116" actId="20577"/>
          <ac:spMkLst>
            <pc:docMk/>
            <pc:sldMk cId="920568296" sldId="275"/>
            <ac:spMk id="5" creationId="{372E5A1D-A289-7B7B-AE49-32F74422E016}"/>
          </ac:spMkLst>
        </pc:spChg>
        <pc:picChg chg="add mod">
          <ac:chgData name="Andrew Williams" userId="04917b1c-c4eb-4b01-a61a-a0f7e9f29a1b" providerId="ADAL" clId="{570D511A-0EDE-4A39-986A-1EE27D1D915D}" dt="2023-10-12T13:05:08.973" v="96" actId="1076"/>
          <ac:picMkLst>
            <pc:docMk/>
            <pc:sldMk cId="920568296" sldId="275"/>
            <ac:picMk id="3" creationId="{E505A105-39B9-F902-15C4-97E897D34444}"/>
          </ac:picMkLst>
        </pc:picChg>
        <pc:picChg chg="del">
          <ac:chgData name="Andrew Williams" userId="04917b1c-c4eb-4b01-a61a-a0f7e9f29a1b" providerId="ADAL" clId="{570D511A-0EDE-4A39-986A-1EE27D1D915D}" dt="2023-10-23T14:52:33.360" v="165" actId="478"/>
          <ac:picMkLst>
            <pc:docMk/>
            <pc:sldMk cId="920568296" sldId="275"/>
            <ac:picMk id="4" creationId="{5DF87727-8BCA-816C-0137-134E11BAF03B}"/>
          </ac:picMkLst>
        </pc:picChg>
        <pc:picChg chg="del">
          <ac:chgData name="Andrew Williams" userId="04917b1c-c4eb-4b01-a61a-a0f7e9f29a1b" providerId="ADAL" clId="{570D511A-0EDE-4A39-986A-1EE27D1D915D}" dt="2023-10-12T13:02:57.662" v="90" actId="478"/>
          <ac:picMkLst>
            <pc:docMk/>
            <pc:sldMk cId="920568296" sldId="275"/>
            <ac:picMk id="4" creationId="{BFE0462E-C4AE-9169-57C2-3DFF764F1014}"/>
          </ac:picMkLst>
        </pc:picChg>
      </pc:sldChg>
      <pc:sldChg chg="delSp mod">
        <pc:chgData name="Andrew Williams" userId="04917b1c-c4eb-4b01-a61a-a0f7e9f29a1b" providerId="ADAL" clId="{570D511A-0EDE-4A39-986A-1EE27D1D915D}" dt="2023-10-23T14:52:35.536" v="166" actId="478"/>
        <pc:sldMkLst>
          <pc:docMk/>
          <pc:sldMk cId="566736643" sldId="276"/>
        </pc:sldMkLst>
        <pc:picChg chg="del">
          <ac:chgData name="Andrew Williams" userId="04917b1c-c4eb-4b01-a61a-a0f7e9f29a1b" providerId="ADAL" clId="{570D511A-0EDE-4A39-986A-1EE27D1D915D}" dt="2023-10-23T14:52:35.536" v="166" actId="478"/>
          <ac:picMkLst>
            <pc:docMk/>
            <pc:sldMk cId="566736643" sldId="276"/>
            <ac:picMk id="3" creationId="{58B5BE7C-4308-1950-58BB-0C301E002A0A}"/>
          </ac:picMkLst>
        </pc:picChg>
      </pc:sldChg>
      <pc:sldChg chg="del">
        <pc:chgData name="Andrew Williams" userId="04917b1c-c4eb-4b01-a61a-a0f7e9f29a1b" providerId="ADAL" clId="{570D511A-0EDE-4A39-986A-1EE27D1D915D}" dt="2023-10-12T13:05:44.233" v="117" actId="47"/>
        <pc:sldMkLst>
          <pc:docMk/>
          <pc:sldMk cId="717611164" sldId="276"/>
        </pc:sldMkLst>
      </pc:sldChg>
      <pc:sldMasterChg chg="addSp modSp mod modSldLayout">
        <pc:chgData name="Andrew Williams" userId="04917b1c-c4eb-4b01-a61a-a0f7e9f29a1b" providerId="ADAL" clId="{570D511A-0EDE-4A39-986A-1EE27D1D915D}" dt="2023-10-23T14:53:07.510" v="172"/>
        <pc:sldMasterMkLst>
          <pc:docMk/>
          <pc:sldMasterMk cId="2512118657" sldId="2147483648"/>
        </pc:sldMasterMkLst>
        <pc:spChg chg="add mod">
          <ac:chgData name="Andrew Williams" userId="04917b1c-c4eb-4b01-a61a-a0f7e9f29a1b" providerId="ADAL" clId="{570D511A-0EDE-4A39-986A-1EE27D1D915D}" dt="2023-10-23T14:48:05.167" v="118"/>
          <ac:spMkLst>
            <pc:docMk/>
            <pc:sldMasterMk cId="2512118657" sldId="2147483648"/>
            <ac:spMk id="4" creationId="{A8FB60A8-9868-0565-502A-4041FBEA4FCF}"/>
          </ac:spMkLst>
        </pc:spChg>
        <pc:picChg chg="add mod">
          <ac:chgData name="Andrew Williams" userId="04917b1c-c4eb-4b01-a61a-a0f7e9f29a1b" providerId="ADAL" clId="{570D511A-0EDE-4A39-986A-1EE27D1D915D}" dt="2023-10-23T14:52:59.193" v="167"/>
          <ac:picMkLst>
            <pc:docMk/>
            <pc:sldMasterMk cId="2512118657" sldId="2147483648"/>
            <ac:picMk id="7" creationId="{1CE23FAF-4EA6-E526-780F-4A2A8EC8EE05}"/>
          </ac:picMkLst>
        </pc:picChg>
        <pc:sldLayoutChg chg="addSp delSp modSp">
          <pc:chgData name="Andrew Williams" userId="04917b1c-c4eb-4b01-a61a-a0f7e9f29a1b" providerId="ADAL" clId="{570D511A-0EDE-4A39-986A-1EE27D1D915D}" dt="2023-10-23T14:53:00.577" v="168"/>
          <pc:sldLayoutMkLst>
            <pc:docMk/>
            <pc:sldMasterMk cId="2512118657" sldId="2147483648"/>
            <pc:sldLayoutMk cId="1557959100" sldId="2147483649"/>
          </pc:sldLayoutMkLst>
          <pc:spChg chg="add mod">
            <ac:chgData name="Andrew Williams" userId="04917b1c-c4eb-4b01-a61a-a0f7e9f29a1b" providerId="ADAL" clId="{570D511A-0EDE-4A39-986A-1EE27D1D915D}" dt="2023-10-23T14:48:07.213" v="119"/>
            <ac:spMkLst>
              <pc:docMk/>
              <pc:sldMasterMk cId="2512118657" sldId="2147483648"/>
              <pc:sldLayoutMk cId="1557959100" sldId="2147483649"/>
              <ac:spMk id="4" creationId="{3319C279-6258-CFDF-7ED0-CDC8537098B8}"/>
            </ac:spMkLst>
          </pc:spChg>
          <pc:picChg chg="add del mod">
            <ac:chgData name="Andrew Williams" userId="04917b1c-c4eb-4b01-a61a-a0f7e9f29a1b" providerId="ADAL" clId="{570D511A-0EDE-4A39-986A-1EE27D1D915D}" dt="2023-10-23T14:50:48.130" v="155"/>
            <ac:picMkLst>
              <pc:docMk/>
              <pc:sldMasterMk cId="2512118657" sldId="2147483648"/>
              <pc:sldLayoutMk cId="1557959100" sldId="2147483649"/>
              <ac:picMk id="5" creationId="{3F5663C4-7786-3454-4784-E06FA7433BF6}"/>
            </ac:picMkLst>
          </pc:picChg>
          <pc:picChg chg="add mod">
            <ac:chgData name="Andrew Williams" userId="04917b1c-c4eb-4b01-a61a-a0f7e9f29a1b" providerId="ADAL" clId="{570D511A-0EDE-4A39-986A-1EE27D1D915D}" dt="2023-10-23T14:53:00.577" v="168"/>
            <ac:picMkLst>
              <pc:docMk/>
              <pc:sldMasterMk cId="2512118657" sldId="2147483648"/>
              <pc:sldLayoutMk cId="1557959100" sldId="2147483649"/>
              <ac:picMk id="6" creationId="{78F9AFBA-D021-F93F-1E2D-953E825B8117}"/>
            </ac:picMkLst>
          </pc:picChg>
        </pc:sldLayoutChg>
        <pc:sldLayoutChg chg="addSp delSp modSp">
          <pc:chgData name="Andrew Williams" userId="04917b1c-c4eb-4b01-a61a-a0f7e9f29a1b" providerId="ADAL" clId="{570D511A-0EDE-4A39-986A-1EE27D1D915D}" dt="2023-10-23T14:53:07.510" v="172"/>
          <pc:sldLayoutMkLst>
            <pc:docMk/>
            <pc:sldMasterMk cId="2512118657" sldId="2147483648"/>
            <pc:sldLayoutMk cId="1114892577" sldId="2147483650"/>
          </pc:sldLayoutMkLst>
          <pc:spChg chg="add mod">
            <ac:chgData name="Andrew Williams" userId="04917b1c-c4eb-4b01-a61a-a0f7e9f29a1b" providerId="ADAL" clId="{570D511A-0EDE-4A39-986A-1EE27D1D915D}" dt="2023-10-23T14:48:09.837" v="121"/>
            <ac:spMkLst>
              <pc:docMk/>
              <pc:sldMasterMk cId="2512118657" sldId="2147483648"/>
              <pc:sldLayoutMk cId="1114892577" sldId="2147483650"/>
              <ac:spMk id="3" creationId="{A094D7CF-38CE-892F-E46D-D866107F2803}"/>
            </ac:spMkLst>
          </pc:spChg>
          <pc:picChg chg="add del mod">
            <ac:chgData name="Andrew Williams" userId="04917b1c-c4eb-4b01-a61a-a0f7e9f29a1b" providerId="ADAL" clId="{570D511A-0EDE-4A39-986A-1EE27D1D915D}" dt="2023-10-23T14:50:47.425" v="154"/>
            <ac:picMkLst>
              <pc:docMk/>
              <pc:sldMasterMk cId="2512118657" sldId="2147483648"/>
              <pc:sldLayoutMk cId="1114892577" sldId="2147483650"/>
              <ac:picMk id="4" creationId="{15A6E02D-2348-F1FA-544A-7B9A6137D553}"/>
            </ac:picMkLst>
          </pc:picChg>
          <pc:picChg chg="add del mod">
            <ac:chgData name="Andrew Williams" userId="04917b1c-c4eb-4b01-a61a-a0f7e9f29a1b" providerId="ADAL" clId="{570D511A-0EDE-4A39-986A-1EE27D1D915D}" dt="2023-10-23T14:53:07.510" v="172"/>
            <ac:picMkLst>
              <pc:docMk/>
              <pc:sldMasterMk cId="2512118657" sldId="2147483648"/>
              <pc:sldLayoutMk cId="1114892577" sldId="2147483650"/>
              <ac:picMk id="7" creationId="{D3656A78-7A69-A1D4-DB42-963F7656B994}"/>
            </ac:picMkLst>
          </pc:picChg>
        </pc:sldLayoutChg>
        <pc:sldLayoutChg chg="addSp delSp modSp">
          <pc:chgData name="Andrew Williams" userId="04917b1c-c4eb-4b01-a61a-a0f7e9f29a1b" providerId="ADAL" clId="{570D511A-0EDE-4A39-986A-1EE27D1D915D}" dt="2023-10-23T14:50:47.180" v="153"/>
          <pc:sldLayoutMkLst>
            <pc:docMk/>
            <pc:sldMasterMk cId="2512118657" sldId="2147483648"/>
            <pc:sldLayoutMk cId="1419309740" sldId="2147483652"/>
          </pc:sldLayoutMkLst>
          <pc:picChg chg="add del mod">
            <ac:chgData name="Andrew Williams" userId="04917b1c-c4eb-4b01-a61a-a0f7e9f29a1b" providerId="ADAL" clId="{570D511A-0EDE-4A39-986A-1EE27D1D915D}" dt="2023-10-23T14:50:47.180" v="153"/>
            <ac:picMkLst>
              <pc:docMk/>
              <pc:sldMasterMk cId="2512118657" sldId="2147483648"/>
              <pc:sldLayoutMk cId="1419309740" sldId="2147483652"/>
              <ac:picMk id="4" creationId="{8D992619-1DD7-08E8-7AC8-4DBE30BCA07E}"/>
            </ac:picMkLst>
          </pc:picChg>
        </pc:sldLayoutChg>
        <pc:sldLayoutChg chg="addSp delSp modSp">
          <pc:chgData name="Andrew Williams" userId="04917b1c-c4eb-4b01-a61a-a0f7e9f29a1b" providerId="ADAL" clId="{570D511A-0EDE-4A39-986A-1EE27D1D915D}" dt="2023-10-23T14:50:46.975" v="152"/>
          <pc:sldLayoutMkLst>
            <pc:docMk/>
            <pc:sldMasterMk cId="2512118657" sldId="2147483648"/>
            <pc:sldLayoutMk cId="2967109802" sldId="2147483653"/>
          </pc:sldLayoutMkLst>
          <pc:picChg chg="add del mod">
            <ac:chgData name="Andrew Williams" userId="04917b1c-c4eb-4b01-a61a-a0f7e9f29a1b" providerId="ADAL" clId="{570D511A-0EDE-4A39-986A-1EE27D1D915D}" dt="2023-10-23T14:50:46.975" v="152"/>
            <ac:picMkLst>
              <pc:docMk/>
              <pc:sldMasterMk cId="2512118657" sldId="2147483648"/>
              <pc:sldLayoutMk cId="2967109802" sldId="2147483653"/>
              <ac:picMk id="3" creationId="{E1015288-BD57-499F-7EAC-370D27CAA141}"/>
            </ac:picMkLst>
          </pc:picChg>
        </pc:sldLayoutChg>
        <pc:sldLayoutChg chg="addSp delSp modSp">
          <pc:chgData name="Andrew Williams" userId="04917b1c-c4eb-4b01-a61a-a0f7e9f29a1b" providerId="ADAL" clId="{570D511A-0EDE-4A39-986A-1EE27D1D915D}" dt="2023-10-23T14:50:46.693" v="151"/>
          <pc:sldLayoutMkLst>
            <pc:docMk/>
            <pc:sldMasterMk cId="2512118657" sldId="2147483648"/>
            <pc:sldLayoutMk cId="2128809867" sldId="2147483654"/>
          </pc:sldLayoutMkLst>
          <pc:picChg chg="add del mod">
            <ac:chgData name="Andrew Williams" userId="04917b1c-c4eb-4b01-a61a-a0f7e9f29a1b" providerId="ADAL" clId="{570D511A-0EDE-4A39-986A-1EE27D1D915D}" dt="2023-10-23T14:50:46.693" v="151"/>
            <ac:picMkLst>
              <pc:docMk/>
              <pc:sldMasterMk cId="2512118657" sldId="2147483648"/>
              <pc:sldLayoutMk cId="2128809867" sldId="2147483654"/>
              <ac:picMk id="3" creationId="{5A9C12B2-5E67-549F-4CCD-221C3C39D017}"/>
            </ac:picMkLst>
          </pc:picChg>
        </pc:sldLayoutChg>
        <pc:sldLayoutChg chg="addSp delSp modSp">
          <pc:chgData name="Andrew Williams" userId="04917b1c-c4eb-4b01-a61a-a0f7e9f29a1b" providerId="ADAL" clId="{570D511A-0EDE-4A39-986A-1EE27D1D915D}" dt="2023-10-23T14:53:01.713" v="169"/>
          <pc:sldLayoutMkLst>
            <pc:docMk/>
            <pc:sldMasterMk cId="2512118657" sldId="2147483648"/>
            <pc:sldLayoutMk cId="2495828002" sldId="2147483663"/>
          </pc:sldLayoutMkLst>
          <pc:spChg chg="add mod">
            <ac:chgData name="Andrew Williams" userId="04917b1c-c4eb-4b01-a61a-a0f7e9f29a1b" providerId="ADAL" clId="{570D511A-0EDE-4A39-986A-1EE27D1D915D}" dt="2023-10-23T14:48:08.477" v="120"/>
            <ac:spMkLst>
              <pc:docMk/>
              <pc:sldMasterMk cId="2512118657" sldId="2147483648"/>
              <pc:sldLayoutMk cId="2495828002" sldId="2147483663"/>
              <ac:spMk id="3" creationId="{2D5FC0C7-3DFF-D12F-5626-C6BBDA112C8D}"/>
            </ac:spMkLst>
          </pc:spChg>
          <pc:picChg chg="add del mod">
            <ac:chgData name="Andrew Williams" userId="04917b1c-c4eb-4b01-a61a-a0f7e9f29a1b" providerId="ADAL" clId="{570D511A-0EDE-4A39-986A-1EE27D1D915D}" dt="2023-10-23T14:50:48.930" v="156"/>
            <ac:picMkLst>
              <pc:docMk/>
              <pc:sldMasterMk cId="2512118657" sldId="2147483648"/>
              <pc:sldLayoutMk cId="2495828002" sldId="2147483663"/>
              <ac:picMk id="5" creationId="{E9C5CC41-C4F2-3172-D30C-BF207B302958}"/>
            </ac:picMkLst>
          </pc:picChg>
          <pc:picChg chg="add mod">
            <ac:chgData name="Andrew Williams" userId="04917b1c-c4eb-4b01-a61a-a0f7e9f29a1b" providerId="ADAL" clId="{570D511A-0EDE-4A39-986A-1EE27D1D915D}" dt="2023-10-23T14:53:01.713" v="169"/>
            <ac:picMkLst>
              <pc:docMk/>
              <pc:sldMasterMk cId="2512118657" sldId="2147483648"/>
              <pc:sldLayoutMk cId="2495828002" sldId="2147483663"/>
              <ac:picMk id="8" creationId="{93D61000-FE0E-D25E-C887-F77C5A046167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hyperlink" Target="http://creativecommons.org/licenses/by-nc-sa/4.0/?ref=chooser-v1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hyperlink" Target="http://creativecommons.org/licenses/by-nc-sa/4.0/?ref=chooser-v1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hyperlink" Target="http://creativecommons.org/licenses/by-nc-sa/4.0/?ref=chooser-v1" TargetMode="Externa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7FE927-70A7-A7C2-C3AE-28EFCBCB9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65784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7" y="692696"/>
            <a:ext cx="7777360" cy="2664296"/>
          </a:xfrm>
        </p:spPr>
        <p:txBody>
          <a:bodyPr>
            <a:normAutofit/>
          </a:bodyPr>
          <a:lstStyle>
            <a:lvl1pPr marL="0" indent="0">
              <a:buNone/>
              <a:defRPr sz="3200" b="0" baseline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defRPr>
            </a:lvl1pPr>
          </a:lstStyle>
          <a:p>
            <a:pPr lvl="0"/>
            <a:r>
              <a:rPr lang="en-US" dirty="0"/>
              <a:t>Title of Document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6BE021-FA06-0BBB-4826-525DD3BCA7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700" y="5964495"/>
            <a:ext cx="2171700" cy="66294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319C279-6258-CFDF-7ED0-CDC8537098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71664" y="6627435"/>
            <a:ext cx="5702212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This work is licensed under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Attribution-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NonCommercial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ShareAlike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 4.0 International 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8F9AFBA-D021-F93F-1E2D-953E825B81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84032" y="5900534"/>
            <a:ext cx="2743200" cy="7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5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Green Bubbles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391703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85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847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71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Over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66"/>
            <a:ext cx="12192000" cy="865784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8" y="1268760"/>
            <a:ext cx="7969381" cy="2088232"/>
          </a:xfrm>
        </p:spPr>
        <p:txBody>
          <a:bodyPr>
            <a:normAutofit/>
          </a:bodyPr>
          <a:lstStyle>
            <a:lvl1pPr marL="0" indent="0">
              <a:buNone/>
              <a:defRPr sz="3200" b="0" baseline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defRPr>
            </a:lvl1pPr>
          </a:lstStyle>
          <a:p>
            <a:pPr lvl="0"/>
            <a:r>
              <a:rPr lang="en-US" dirty="0"/>
              <a:t>Title of Document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050" y="884065"/>
            <a:ext cx="7969249" cy="362297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defRPr>
            </a:lvl1pPr>
          </a:lstStyle>
          <a:p>
            <a:pPr lvl="0"/>
            <a:r>
              <a:rPr lang="en-GB" dirty="0"/>
              <a:t>South West Grid for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7B7CA4-3552-8975-DE98-85A99F1DA4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700" y="5964495"/>
            <a:ext cx="2171700" cy="66294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2D5FC0C7-3DFF-D12F-5626-C6BBDA112C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71664" y="6627435"/>
            <a:ext cx="5702212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This work is licensed under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Attribution-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NonCommercial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ShareAlike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 4.0 International 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3D61000-FE0E-D25E-C887-F77C5A0461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84032" y="5900534"/>
            <a:ext cx="2743200" cy="7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2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3" y="0"/>
            <a:ext cx="12283440" cy="865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4" y="6353082"/>
            <a:ext cx="3933333" cy="2304762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351584" y="620689"/>
            <a:ext cx="7872875" cy="32402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defRPr>
            </a:lvl1pPr>
          </a:lstStyle>
          <a:p>
            <a:pPr lvl="0"/>
            <a:r>
              <a:rPr lang="en-US" dirty="0"/>
              <a:t>Sub-Title of Document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C611BD-61F6-5F7B-3102-4E3F65249A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700" y="5964495"/>
            <a:ext cx="2171700" cy="66294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A094D7CF-38CE-892F-E46D-D866107F28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71664" y="6627435"/>
            <a:ext cx="5702212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This work is licensed under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Attribution-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NonCommercial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ShareAlike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 4.0 International 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3656A78-7A69-A1D4-DB42-963F7656B99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84032" y="5900534"/>
            <a:ext cx="2743200" cy="7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9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44210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30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84785"/>
            <a:ext cx="5386917" cy="46413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84785"/>
            <a:ext cx="5389033" cy="46413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10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80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Blue Bubbles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02907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391703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67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Blue Bubbles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57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391703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16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Green Bubbles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70293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391703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08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creativecommons.org/licenses/by-nc-sa/4.0/?ref=chooser-v1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55" y="4546561"/>
            <a:ext cx="3933333" cy="2304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CAB48-0FB4-EECE-E35D-56DF03601BB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700" y="5964495"/>
            <a:ext cx="2171700" cy="66294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A8FB60A8-9868-0565-502A-4041FBEA4F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71664" y="6627435"/>
            <a:ext cx="5702212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This work is licensed under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16"/>
              </a:rPr>
              <a:t>Attribution-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16"/>
              </a:rPr>
              <a:t>NonCommercial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16"/>
              </a:rPr>
              <a:t>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16"/>
              </a:rPr>
              <a:t>ShareAlike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16"/>
              </a:rPr>
              <a:t> 4.0 International 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CE23FAF-4EA6-E526-780F-4A2A8EC8EE0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384032" y="5900534"/>
            <a:ext cx="2743200" cy="7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1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3" r:id="rId5"/>
    <p:sldLayoutId id="2147483654" r:id="rId6"/>
    <p:sldLayoutId id="2147483651" r:id="rId7"/>
    <p:sldLayoutId id="2147483660" r:id="rId8"/>
    <p:sldLayoutId id="2147483661" r:id="rId9"/>
    <p:sldLayoutId id="2147483662" r:id="rId10"/>
    <p:sldLayoutId id="2147483655" r:id="rId11"/>
    <p:sldLayoutId id="214748365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1"/>
          </a:solidFill>
          <a:latin typeface="Gotham Medium" pitchFamily="50" charset="0"/>
          <a:ea typeface="+mj-ea"/>
          <a:cs typeface="Gotham Medium" pitchFamily="50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13" Type="http://schemas.openxmlformats.org/officeDocument/2006/relationships/hyperlink" Target="https://creativecommons.org/licenses/by-nc-sa/3.0/" TargetMode="External"/><Relationship Id="rId1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pxhere.com/en/photo/1370785" TargetMode="External"/><Relationship Id="rId21" Type="http://schemas.openxmlformats.org/officeDocument/2006/relationships/image" Target="../media/image18.jpeg"/><Relationship Id="rId7" Type="http://schemas.openxmlformats.org/officeDocument/2006/relationships/hyperlink" Target="https://thestoryreadingapeblog.com/2018/07/07/finding-the-best-grammar-checker-to-correct-your-writing-by-derek-haines/" TargetMode="External"/><Relationship Id="rId12" Type="http://schemas.openxmlformats.org/officeDocument/2006/relationships/hyperlink" Target="https://blog.keliweb.it/2015/12/microsoft-cortana-disponibile-su-ios-e-android/" TargetMode="External"/><Relationship Id="rId17" Type="http://schemas.openxmlformats.org/officeDocument/2006/relationships/hyperlink" Target="http://www.cochange.com/bank-card-scam-1181" TargetMode="External"/><Relationship Id="rId2" Type="http://schemas.openxmlformats.org/officeDocument/2006/relationships/image" Target="../media/image10.jpeg"/><Relationship Id="rId16" Type="http://schemas.openxmlformats.org/officeDocument/2006/relationships/image" Target="../media/image16.jpeg"/><Relationship Id="rId20" Type="http://schemas.openxmlformats.org/officeDocument/2006/relationships/hyperlink" Target="https://www.flickr.com/photos/141573413@N04/27443174192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4.jpeg"/><Relationship Id="rId5" Type="http://schemas.openxmlformats.org/officeDocument/2006/relationships/hyperlink" Target="https://www.maschavandeweer.nl/2018/01/social-media-update/" TargetMode="External"/><Relationship Id="rId15" Type="http://schemas.openxmlformats.org/officeDocument/2006/relationships/hyperlink" Target="https://www.flickr.com/photos/nest/6286566200/" TargetMode="External"/><Relationship Id="rId10" Type="http://schemas.openxmlformats.org/officeDocument/2006/relationships/hyperlink" Target="https://pixabay.com/en/google-search-engine-76522/" TargetMode="External"/><Relationship Id="rId19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3.png"/><Relationship Id="rId14" Type="http://schemas.openxmlformats.org/officeDocument/2006/relationships/image" Target="../media/image15.jpeg"/><Relationship Id="rId22" Type="http://schemas.openxmlformats.org/officeDocument/2006/relationships/hyperlink" Target="https://www.noulakaz.net/2016/01/25/we-have-15-of-netflix-in-mauritiu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quickdraw.withgoogle.com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teachablemachine.withgoogle.com/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s://www.washingtonpost.com/technology/2023/10/11/ai-face-google-best-take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05D67-3139-CA1E-6F35-3392C89FC6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Gotham Medium"/>
                <a:ea typeface="Open Sans Light"/>
              </a:rPr>
              <a:t>Computers don’t lie, but liars can compute</a:t>
            </a:r>
            <a:endParaRPr lang="en-US" dirty="0"/>
          </a:p>
          <a:p>
            <a:endParaRPr lang="en-US" dirty="0"/>
          </a:p>
          <a:p>
            <a:r>
              <a:rPr lang="en-US" sz="1600" dirty="0"/>
              <a:t>Terry Hayes, I Am Pilgrim</a:t>
            </a:r>
            <a:endParaRPr lang="en-GB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A3C69-5614-91D8-E163-C366C7A175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SEROCU and SWGfL collaboration:</a:t>
            </a:r>
            <a:endParaRPr lang="en-GB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5DE60A0-3DD5-C780-591E-9FBCF5D0AED5}"/>
              </a:ext>
            </a:extLst>
          </p:cNvPr>
          <p:cNvSpPr txBox="1">
            <a:spLocks/>
          </p:cNvSpPr>
          <p:nvPr/>
        </p:nvSpPr>
        <p:spPr>
          <a:xfrm>
            <a:off x="9912424" y="44624"/>
            <a:ext cx="2160240" cy="35400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baseline="0">
                <a:solidFill>
                  <a:schemeClr val="bg1"/>
                </a:solidFill>
                <a:latin typeface="Gotham Medium" pitchFamily="50" charset="0"/>
                <a:ea typeface="Open Sans Light" panose="020B0306030504020204" pitchFamily="34" charset="0"/>
                <a:cs typeface="Gotham Medium" pitchFamily="5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Gotham Medium"/>
                <a:ea typeface="Open Sans Light"/>
              </a:rPr>
              <a:t>Key Stage Three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3508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ell phone&#10;&#10;Description automatically generated">
            <a:extLst>
              <a:ext uri="{FF2B5EF4-FFF2-40B4-BE49-F238E27FC236}">
                <a16:creationId xmlns:a16="http://schemas.microsoft.com/office/drawing/2014/main" id="{11C640DB-DA19-CC3F-B542-DC8F6A24F8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8833" y="981539"/>
            <a:ext cx="2001776" cy="1270829"/>
          </a:xfrm>
          <a:prstGeom prst="rect">
            <a:avLst/>
          </a:prstGeom>
        </p:spPr>
      </p:pic>
      <p:pic>
        <p:nvPicPr>
          <p:cNvPr id="12" name="Picture 11" descr="A close-up of a smart phone&#10;&#10;Description automatically generated">
            <a:extLst>
              <a:ext uri="{FF2B5EF4-FFF2-40B4-BE49-F238E27FC236}">
                <a16:creationId xmlns:a16="http://schemas.microsoft.com/office/drawing/2014/main" id="{6AB1F1F4-FE43-44F1-AB31-A2422CD63A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90555" y="5013258"/>
            <a:ext cx="1872949" cy="1358865"/>
          </a:xfrm>
          <a:prstGeom prst="rect">
            <a:avLst/>
          </a:prstGeom>
        </p:spPr>
      </p:pic>
      <p:pic>
        <p:nvPicPr>
          <p:cNvPr id="15" name="Picture 14" descr="A group of logos with a feather&#10;&#10;Description automatically generated with medium confidence">
            <a:extLst>
              <a:ext uri="{FF2B5EF4-FFF2-40B4-BE49-F238E27FC236}">
                <a16:creationId xmlns:a16="http://schemas.microsoft.com/office/drawing/2014/main" id="{D42EF556-2E33-C318-09B1-033E398F61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2476503" y="1488936"/>
            <a:ext cx="2860887" cy="10801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F67CDA-C5D5-77E5-E72F-FBC5BEDBC87B}"/>
              </a:ext>
            </a:extLst>
          </p:cNvPr>
          <p:cNvSpPr txBox="1"/>
          <p:nvPr/>
        </p:nvSpPr>
        <p:spPr>
          <a:xfrm>
            <a:off x="3344754" y="2580129"/>
            <a:ext cx="19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hlinkClick r:id="rId7" tooltip="https://thestoryreadingapeblog.com/2018/07/07/finding-the-best-grammar-checker-to-correct-your-writing-by-derek-haines/"/>
              </a:rPr>
              <a:t>This Photo</a:t>
            </a:r>
            <a:r>
              <a:rPr lang="en-GB" sz="600" dirty="0"/>
              <a:t> by Unknown Author is licensed under </a:t>
            </a:r>
            <a:r>
              <a:rPr lang="en-GB" sz="600" dirty="0">
                <a:hlinkClick r:id="rId8" tooltip="https://creativecommons.org/licenses/by-nc-nd/3.0/"/>
              </a:rPr>
              <a:t>CC BY-NC-ND</a:t>
            </a:r>
            <a:endParaRPr lang="en-GB" sz="600" dirty="0"/>
          </a:p>
        </p:txBody>
      </p:sp>
      <p:pic>
        <p:nvPicPr>
          <p:cNvPr id="18" name="Picture 17" descr="A close-up of a magnifying glass&#10;&#10;Description automatically generated">
            <a:extLst>
              <a:ext uri="{FF2B5EF4-FFF2-40B4-BE49-F238E27FC236}">
                <a16:creationId xmlns:a16="http://schemas.microsoft.com/office/drawing/2014/main" id="{5A4EEB02-6D91-2DDD-5CAD-31DE9A30328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-10509" y="2679458"/>
            <a:ext cx="2968070" cy="1757654"/>
          </a:xfrm>
          <a:prstGeom prst="rect">
            <a:avLst/>
          </a:prstGeom>
        </p:spPr>
      </p:pic>
      <p:pic>
        <p:nvPicPr>
          <p:cNvPr id="20" name="Picture 19" descr="A black and blue logo&#10;&#10;Description automatically generated">
            <a:extLst>
              <a:ext uri="{FF2B5EF4-FFF2-40B4-BE49-F238E27FC236}">
                <a16:creationId xmlns:a16="http://schemas.microsoft.com/office/drawing/2014/main" id="{42654010-3DCF-0F99-8C02-79FF3F18648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079750" y="3287472"/>
            <a:ext cx="2348166" cy="12009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B8616C1-5747-E168-D82A-A261F6D8A7BA}"/>
              </a:ext>
            </a:extLst>
          </p:cNvPr>
          <p:cNvSpPr txBox="1"/>
          <p:nvPr/>
        </p:nvSpPr>
        <p:spPr>
          <a:xfrm>
            <a:off x="3079750" y="4453262"/>
            <a:ext cx="21096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hlinkClick r:id="rId12" tooltip="https://blog.keliweb.it/2015/12/microsoft-cortana-disponibile-su-ios-e-android/"/>
              </a:rPr>
              <a:t>This Photo</a:t>
            </a:r>
            <a:r>
              <a:rPr lang="en-GB" sz="600" dirty="0"/>
              <a:t> by Unknown Author is licensed under </a:t>
            </a:r>
            <a:r>
              <a:rPr lang="en-GB" sz="600" dirty="0">
                <a:hlinkClick r:id="rId13" tooltip="https://creativecommons.org/licenses/by-nc-sa/3.0/"/>
              </a:rPr>
              <a:t>CC BY-SA-NC</a:t>
            </a:r>
            <a:endParaRPr lang="en-GB" sz="600" dirty="0"/>
          </a:p>
        </p:txBody>
      </p:sp>
      <p:pic>
        <p:nvPicPr>
          <p:cNvPr id="23" name="Picture 22" descr="A close-up of a nest thermostat&#10;&#10;Description automatically generated">
            <a:extLst>
              <a:ext uri="{FF2B5EF4-FFF2-40B4-BE49-F238E27FC236}">
                <a16:creationId xmlns:a16="http://schemas.microsoft.com/office/drawing/2014/main" id="{7277AFA3-2F87-4044-5A9D-FE46ED110A4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89751" y="1284835"/>
            <a:ext cx="2508877" cy="167426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C35B711-1EE1-6521-1D76-F25642C11EB3}"/>
              </a:ext>
            </a:extLst>
          </p:cNvPr>
          <p:cNvSpPr txBox="1"/>
          <p:nvPr/>
        </p:nvSpPr>
        <p:spPr>
          <a:xfrm>
            <a:off x="5821005" y="2830929"/>
            <a:ext cx="21177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hlinkClick r:id="rId15" tooltip="https://www.flickr.com/photos/nest/6286566200/"/>
              </a:rPr>
              <a:t>This Photo</a:t>
            </a:r>
            <a:r>
              <a:rPr lang="en-GB" sz="600" dirty="0"/>
              <a:t> by Unknown Author is licensed under </a:t>
            </a:r>
            <a:r>
              <a:rPr lang="en-GB" sz="600" dirty="0">
                <a:hlinkClick r:id="rId8" tooltip="https://creativecommons.org/licenses/by-nc-nd/3.0/"/>
              </a:rPr>
              <a:t>CC BY-NC-ND</a:t>
            </a:r>
            <a:endParaRPr lang="en-GB" sz="600" dirty="0"/>
          </a:p>
        </p:txBody>
      </p:sp>
      <p:pic>
        <p:nvPicPr>
          <p:cNvPr id="26" name="Picture 25" descr="A pile of credit cards&#10;&#10;Description automatically generated">
            <a:extLst>
              <a:ext uri="{FF2B5EF4-FFF2-40B4-BE49-F238E27FC236}">
                <a16:creationId xmlns:a16="http://schemas.microsoft.com/office/drawing/2014/main" id="{D1837246-4248-1247-EDD2-46BD59F781A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6021607" y="3614216"/>
            <a:ext cx="1872949" cy="14047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F0B97F6-82C2-7C4B-E081-7DA10E11B0F1}"/>
              </a:ext>
            </a:extLst>
          </p:cNvPr>
          <p:cNvSpPr txBox="1"/>
          <p:nvPr/>
        </p:nvSpPr>
        <p:spPr>
          <a:xfrm>
            <a:off x="5903274" y="5018928"/>
            <a:ext cx="21096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hlinkClick r:id="rId17" tooltip="http://www.cochange.com/bank-card-scam-1181"/>
              </a:rPr>
              <a:t>This Photo</a:t>
            </a:r>
            <a:r>
              <a:rPr lang="en-GB" sz="600" dirty="0"/>
              <a:t> by Unknown Author is licensed under </a:t>
            </a:r>
            <a:r>
              <a:rPr lang="en-GB" sz="600" dirty="0">
                <a:hlinkClick r:id="rId18" tooltip="https://creativecommons.org/licenses/by-sa/3.0/"/>
              </a:rPr>
              <a:t>CC BY-SA</a:t>
            </a:r>
            <a:endParaRPr lang="en-GB" sz="600" dirty="0"/>
          </a:p>
        </p:txBody>
      </p:sp>
      <p:pic>
        <p:nvPicPr>
          <p:cNvPr id="29" name="Picture 28" descr="A logo of a company&#10;&#10;Description automatically generated">
            <a:extLst>
              <a:ext uri="{FF2B5EF4-FFF2-40B4-BE49-F238E27FC236}">
                <a16:creationId xmlns:a16="http://schemas.microsoft.com/office/drawing/2014/main" id="{DDF1AF9E-E57B-CC99-BFF2-8797E22F6B0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8377070" y="3831056"/>
            <a:ext cx="2508877" cy="13171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9EAEC23-F091-C23D-7962-7517B23EC59B}"/>
              </a:ext>
            </a:extLst>
          </p:cNvPr>
          <p:cNvSpPr txBox="1"/>
          <p:nvPr/>
        </p:nvSpPr>
        <p:spPr>
          <a:xfrm>
            <a:off x="8680246" y="5186364"/>
            <a:ext cx="20429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hlinkClick r:id="rId20" tooltip="https://www.flickr.com/photos/141573413@N04/27443174192/"/>
              </a:rPr>
              <a:t>This Photo</a:t>
            </a:r>
            <a:r>
              <a:rPr lang="en-GB" sz="600" dirty="0"/>
              <a:t> by Unknown Author is licensed under </a:t>
            </a:r>
            <a:r>
              <a:rPr lang="en-GB" sz="600" dirty="0">
                <a:hlinkClick r:id="rId18" tooltip="https://creativecommons.org/licenses/by-sa/3.0/"/>
              </a:rPr>
              <a:t>CC BY-SA</a:t>
            </a:r>
            <a:endParaRPr lang="en-GB" sz="600" dirty="0"/>
          </a:p>
        </p:txBody>
      </p:sp>
      <p:pic>
        <p:nvPicPr>
          <p:cNvPr id="32" name="Picture 31" descr="A screen shot of a television&#10;&#10;Description automatically generated">
            <a:extLst>
              <a:ext uri="{FF2B5EF4-FFF2-40B4-BE49-F238E27FC236}">
                <a16:creationId xmlns:a16="http://schemas.microsoft.com/office/drawing/2014/main" id="{5D223A61-AB86-DDC1-1E8B-5F4111F09D69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8964759" y="1423933"/>
            <a:ext cx="2397175" cy="16568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D58B3BA-F718-33E1-7468-47641CCA94C6}"/>
              </a:ext>
            </a:extLst>
          </p:cNvPr>
          <p:cNvSpPr txBox="1"/>
          <p:nvPr/>
        </p:nvSpPr>
        <p:spPr>
          <a:xfrm>
            <a:off x="9109010" y="3048151"/>
            <a:ext cx="22889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hlinkClick r:id="rId22" tooltip="https://www.noulakaz.net/2016/01/25/we-have-15-of-netflix-in-mauritius/"/>
              </a:rPr>
              <a:t>This Photo</a:t>
            </a:r>
            <a:r>
              <a:rPr lang="en-GB" sz="600" dirty="0"/>
              <a:t> by Unknown Author is licensed under </a:t>
            </a:r>
            <a:r>
              <a:rPr lang="en-GB" sz="600" dirty="0">
                <a:hlinkClick r:id="rId13" tooltip="https://creativecommons.org/licenses/by-nc-sa/3.0/"/>
              </a:rPr>
              <a:t>CC BY-SA-NC</a:t>
            </a:r>
            <a:endParaRPr lang="en-GB" sz="600" dirty="0"/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6E5EAD27-A817-4AAF-50D6-7213A2EA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these have in common?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09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E77A-B338-2246-B865-2B17FD80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Quick, Draw!</a:t>
            </a:r>
            <a:endParaRPr lang="en-GB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FBAE555-D3E2-ACCD-981C-178929797B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832" y="1305672"/>
            <a:ext cx="9120336" cy="424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5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6A675C77-C91B-7662-5A80-0558C41F44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0648"/>
            <a:ext cx="121920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7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ictur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505A105-39B9-F902-15C4-97E897D34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477" y="1414032"/>
            <a:ext cx="6025465" cy="454438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72E5A1D-A289-7B7B-AE49-32F74422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or creepy?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56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2E5A1D-A289-7B7B-AE49-32F74422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trust AI outputs?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8629F4-9AC8-8992-449E-D0C60DC9325E}"/>
              </a:ext>
            </a:extLst>
          </p:cNvPr>
          <p:cNvCxnSpPr>
            <a:cxnSpLocks/>
          </p:cNvCxnSpPr>
          <p:nvPr/>
        </p:nvCxnSpPr>
        <p:spPr>
          <a:xfrm>
            <a:off x="335360" y="3068960"/>
            <a:ext cx="11161240" cy="0"/>
          </a:xfrm>
          <a:prstGeom prst="straightConnector1">
            <a:avLst/>
          </a:prstGeom>
          <a:ln w="254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34F2B6-D31B-7477-F6B0-34676A2713BB}"/>
              </a:ext>
            </a:extLst>
          </p:cNvPr>
          <p:cNvSpPr txBox="1"/>
          <p:nvPr/>
        </p:nvSpPr>
        <p:spPr>
          <a:xfrm>
            <a:off x="89521" y="2276872"/>
            <a:ext cx="10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at all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305D7-043A-DBD6-7B9D-02286F37ACDA}"/>
              </a:ext>
            </a:extLst>
          </p:cNvPr>
          <p:cNvSpPr txBox="1"/>
          <p:nvPr/>
        </p:nvSpPr>
        <p:spPr>
          <a:xfrm>
            <a:off x="10776520" y="2276872"/>
            <a:ext cx="125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736643"/>
      </p:ext>
    </p:extLst>
  </p:cSld>
  <p:clrMapOvr>
    <a:masterClrMapping/>
  </p:clrMapOvr>
</p:sld>
</file>

<file path=ppt/theme/theme1.xml><?xml version="1.0" encoding="utf-8"?>
<a:theme xmlns:a="http://schemas.openxmlformats.org/drawingml/2006/main" name="Whisper, Alerts &amp; Swigg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gfl-16-9.potx" id="{1E094E46-C0CB-481A-858F-C6BE050AE6B7}" vid="{9D8CCAAA-24B6-4673-A2B5-00411060ED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209822B9A9234394C789C76CAEEC50" ma:contentTypeVersion="14" ma:contentTypeDescription="Create a new document." ma:contentTypeScope="" ma:versionID="0eeae69edc2bfe0f34f8ec6d9cd7ca9f">
  <xsd:schema xmlns:xsd="http://www.w3.org/2001/XMLSchema" xmlns:xs="http://www.w3.org/2001/XMLSchema" xmlns:p="http://schemas.microsoft.com/office/2006/metadata/properties" xmlns:ns1="http://schemas.microsoft.com/sharepoint/v3" xmlns:ns2="a4951e49-3a78-432a-b057-f064c9c9516b" xmlns:ns3="461dc55e-41a7-45b4-9300-fb5d98edcca7" targetNamespace="http://schemas.microsoft.com/office/2006/metadata/properties" ma:root="true" ma:fieldsID="39124e000d5c6f39f2cbcb82003ba053" ns1:_="" ns2:_="" ns3:_="">
    <xsd:import namespace="http://schemas.microsoft.com/sharepoint/v3"/>
    <xsd:import namespace="a4951e49-3a78-432a-b057-f064c9c9516b"/>
    <xsd:import namespace="461dc55e-41a7-45b4-9300-fb5d98edcc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dlc_ExpireDateSaved" minOccurs="0"/>
                <xsd:element ref="ns1:_dlc_ExpireDate" minOccurs="0"/>
                <xsd:element ref="ns1:_dlc_Exempt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8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9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dlc_Exempt" ma:index="20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51e49-3a78-432a-b057-f064c9c951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d6f498d-0dec-4a92-a6aa-de7b293656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dc55e-41a7-45b4-9300-fb5d98edcc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80dc80d-c745-4885-a797-867d78a52e93}" ma:internalName="TaxCatchAll" ma:showField="CatchAllData" ma:web="461dc55e-41a7-45b4-9300-fb5d98edcc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951e49-3a78-432a-b057-f064c9c9516b">
      <Terms xmlns="http://schemas.microsoft.com/office/infopath/2007/PartnerControls"/>
    </lcf76f155ced4ddcb4097134ff3c332f>
    <TaxCatchAll xmlns="461dc55e-41a7-45b4-9300-fb5d98edcca7" xsi:nil="true"/>
  </documentManagement>
</p:properties>
</file>

<file path=customXml/itemProps1.xml><?xml version="1.0" encoding="utf-8"?>
<ds:datastoreItem xmlns:ds="http://schemas.openxmlformats.org/officeDocument/2006/customXml" ds:itemID="{45344192-97F8-4A43-8454-46096CDEEB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8BD1CC-5B78-4E79-9071-76E604FCDA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4951e49-3a78-432a-b057-f064c9c9516b"/>
    <ds:schemaRef ds:uri="461dc55e-41a7-45b4-9300-fb5d98edcc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22C78F-91E7-4DA1-B1EF-8935B1BBC9F6}">
  <ds:schemaRefs>
    <ds:schemaRef ds:uri="http://purl.org/dc/dcmitype/"/>
    <ds:schemaRef ds:uri="http://www.w3.org/XML/1998/namespace"/>
    <ds:schemaRef ds:uri="4da066a8-4246-42ff-be7c-3072a039c4ed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3802100-2079-4b0f-8d89-091587f99897"/>
    <ds:schemaRef ds:uri="a4951e49-3a78-432a-b057-f064c9c9516b"/>
    <ds:schemaRef ds:uri="461dc55e-41a7-45b4-9300-fb5d98edcc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108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Gotham Medium</vt:lpstr>
      <vt:lpstr>Open Sans Light</vt:lpstr>
      <vt:lpstr>Source Sans Pro</vt:lpstr>
      <vt:lpstr>Whisper, Alerts &amp; Swiggle</vt:lpstr>
      <vt:lpstr>PowerPoint Presentation</vt:lpstr>
      <vt:lpstr>What do these have in common?</vt:lpstr>
      <vt:lpstr>Quick, Draw!</vt:lpstr>
      <vt:lpstr>PowerPoint Presentation</vt:lpstr>
      <vt:lpstr>Helpful or creepy?</vt:lpstr>
      <vt:lpstr>Can we trust AI outputs?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Earp</dc:creator>
  <cp:lastModifiedBy>Andrew Williams</cp:lastModifiedBy>
  <cp:revision>17</cp:revision>
  <dcterms:created xsi:type="dcterms:W3CDTF">2023-05-19T13:57:08Z</dcterms:created>
  <dcterms:modified xsi:type="dcterms:W3CDTF">2023-10-23T14:53:08Z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fe949a97-369c-4bfc-a924-aba88256af0f</vt:lpwstr>
  </property>
  <property fmtid="{D5CDD505-2E9C-101B-9397-08002B2CF9AE}" pid="3" name="_dlc_policyId">
    <vt:lpwstr/>
  </property>
  <property fmtid="{D5CDD505-2E9C-101B-9397-08002B2CF9AE}" pid="4" name="ContentTypeId">
    <vt:lpwstr>0x010100D5209822B9A9234394C789C76CAEEC50</vt:lpwstr>
  </property>
  <property fmtid="{D5CDD505-2E9C-101B-9397-08002B2CF9AE}" pid="5" name="ItemRetentionFormula">
    <vt:lpwstr/>
  </property>
  <property fmtid="{D5CDD505-2E9C-101B-9397-08002B2CF9AE}" pid="6" name="MediaServiceImageTags">
    <vt:lpwstr/>
  </property>
</Properties>
</file>