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6EEBF-2F1F-4869-8F78-91E85C017EF5}" v="44" dt="2023-10-23T14:53:30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7" autoAdjust="0"/>
  </p:normalViewPr>
  <p:slideViewPr>
    <p:cSldViewPr>
      <p:cViewPr varScale="1">
        <p:scale>
          <a:sx n="82" d="100"/>
          <a:sy n="82" d="100"/>
        </p:scale>
        <p:origin x="60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.walden@serocu.police.uk" userId="S::urn:spo:guest#claire.walden@serocu.police.uk::" providerId="AD" clId="Web-{39CBC612-D6C4-2C7D-11C1-0E732D22643D}"/>
    <pc:docChg chg="modSld">
      <pc:chgData name="claire.walden@serocu.police.uk" userId="S::urn:spo:guest#claire.walden@serocu.police.uk::" providerId="AD" clId="Web-{39CBC612-D6C4-2C7D-11C1-0E732D22643D}" dt="2023-10-17T14:40:04.342" v="45"/>
      <pc:docMkLst>
        <pc:docMk/>
      </pc:docMkLst>
      <pc:sldChg chg="addSp modSp">
        <pc:chgData name="claire.walden@serocu.police.uk" userId="S::urn:spo:guest#claire.walden@serocu.police.uk::" providerId="AD" clId="Web-{39CBC612-D6C4-2C7D-11C1-0E732D22643D}" dt="2023-10-17T14:38:51.075" v="31" actId="1076"/>
        <pc:sldMkLst>
          <pc:docMk/>
          <pc:sldMk cId="1937099943" sldId="263"/>
        </pc:sldMkLst>
        <pc:spChg chg="mod">
          <ac:chgData name="claire.walden@serocu.police.uk" userId="S::urn:spo:guest#claire.walden@serocu.police.uk::" providerId="AD" clId="Web-{39CBC612-D6C4-2C7D-11C1-0E732D22643D}" dt="2023-10-17T14:38:51.075" v="31" actId="1076"/>
          <ac:spMkLst>
            <pc:docMk/>
            <pc:sldMk cId="1937099943" sldId="263"/>
            <ac:spMk id="21" creationId="{9B8616C1-5747-E168-D82A-A261F6D8A7BA}"/>
          </ac:spMkLst>
        </pc:spChg>
        <pc:spChg chg="mod">
          <ac:chgData name="claire.walden@serocu.police.uk" userId="S::urn:spo:guest#claire.walden@serocu.police.uk::" providerId="AD" clId="Web-{39CBC612-D6C4-2C7D-11C1-0E732D22643D}" dt="2023-10-17T14:38:26.152" v="24" actId="1076"/>
          <ac:spMkLst>
            <pc:docMk/>
            <pc:sldMk cId="1937099943" sldId="263"/>
            <ac:spMk id="27" creationId="{7F0B97F6-82C2-7C4B-E081-7DA10E11B0F1}"/>
          </ac:spMkLst>
        </pc:spChg>
        <pc:spChg chg="mod">
          <ac:chgData name="claire.walden@serocu.police.uk" userId="S::urn:spo:guest#claire.walden@serocu.police.uk::" providerId="AD" clId="Web-{39CBC612-D6C4-2C7D-11C1-0E732D22643D}" dt="2023-10-17T14:38:33.293" v="26" actId="1076"/>
          <ac:spMkLst>
            <pc:docMk/>
            <pc:sldMk cId="1937099943" sldId="263"/>
            <ac:spMk id="30" creationId="{C9EAEC23-F091-C23D-7962-7517B23EC59B}"/>
          </ac:spMkLst>
        </pc:spChg>
        <pc:picChg chg="add mod">
          <ac:chgData name="claire.walden@serocu.police.uk" userId="S::urn:spo:guest#claire.walden@serocu.police.uk::" providerId="AD" clId="Web-{39CBC612-D6C4-2C7D-11C1-0E732D22643D}" dt="2023-10-17T14:38:42.684" v="29" actId="1076"/>
          <ac:picMkLst>
            <pc:docMk/>
            <pc:sldMk cId="1937099943" sldId="263"/>
            <ac:picMk id="3" creationId="{7E7906BF-1BEA-D916-0641-5213EECE8617}"/>
          </ac:picMkLst>
        </pc:picChg>
        <pc:picChg chg="mod">
          <ac:chgData name="claire.walden@serocu.police.uk" userId="S::urn:spo:guest#claire.walden@serocu.police.uk::" providerId="AD" clId="Web-{39CBC612-D6C4-2C7D-11C1-0E732D22643D}" dt="2023-10-17T14:38:37.574" v="27" actId="1076"/>
          <ac:picMkLst>
            <pc:docMk/>
            <pc:sldMk cId="1937099943" sldId="263"/>
            <ac:picMk id="12" creationId="{6AB1F1F4-FE43-44F1-AB31-A2422CD63AC2}"/>
          </ac:picMkLst>
        </pc:picChg>
        <pc:picChg chg="mod">
          <ac:chgData name="claire.walden@serocu.police.uk" userId="S::urn:spo:guest#claire.walden@serocu.police.uk::" providerId="AD" clId="Web-{39CBC612-D6C4-2C7D-11C1-0E732D22643D}" dt="2023-10-17T14:38:51.075" v="30" actId="1076"/>
          <ac:picMkLst>
            <pc:docMk/>
            <pc:sldMk cId="1937099943" sldId="263"/>
            <ac:picMk id="20" creationId="{42654010-3DCF-0F99-8C02-79FF3F186487}"/>
          </ac:picMkLst>
        </pc:picChg>
        <pc:picChg chg="mod">
          <ac:chgData name="claire.walden@serocu.police.uk" userId="S::urn:spo:guest#claire.walden@serocu.police.uk::" providerId="AD" clId="Web-{39CBC612-D6C4-2C7D-11C1-0E732D22643D}" dt="2023-10-17T14:38:26.152" v="23" actId="1076"/>
          <ac:picMkLst>
            <pc:docMk/>
            <pc:sldMk cId="1937099943" sldId="263"/>
            <ac:picMk id="26" creationId="{D1837246-4248-1247-EDD2-46BD59F781AF}"/>
          </ac:picMkLst>
        </pc:picChg>
        <pc:picChg chg="mod">
          <ac:chgData name="claire.walden@serocu.police.uk" userId="S::urn:spo:guest#claire.walden@serocu.police.uk::" providerId="AD" clId="Web-{39CBC612-D6C4-2C7D-11C1-0E732D22643D}" dt="2023-10-17T14:38:33.293" v="25" actId="1076"/>
          <ac:picMkLst>
            <pc:docMk/>
            <pc:sldMk cId="1937099943" sldId="263"/>
            <ac:picMk id="29" creationId="{DDF1AF9E-E57B-CC99-BFF2-8797E22F6B04}"/>
          </ac:picMkLst>
        </pc:picChg>
      </pc:sldChg>
      <pc:sldChg chg="addSp modSp">
        <pc:chgData name="claire.walden@serocu.police.uk" userId="S::urn:spo:guest#claire.walden@serocu.police.uk::" providerId="AD" clId="Web-{39CBC612-D6C4-2C7D-11C1-0E732D22643D}" dt="2023-10-17T14:37:57.636" v="18" actId="1076"/>
        <pc:sldMkLst>
          <pc:docMk/>
          <pc:sldMk cId="4135088407" sldId="264"/>
        </pc:sldMkLst>
        <pc:picChg chg="add mod">
          <ac:chgData name="claire.walden@serocu.police.uk" userId="S::urn:spo:guest#claire.walden@serocu.police.uk::" providerId="AD" clId="Web-{39CBC612-D6C4-2C7D-11C1-0E732D22643D}" dt="2023-10-17T14:37:57.636" v="18" actId="1076"/>
          <ac:picMkLst>
            <pc:docMk/>
            <pc:sldMk cId="4135088407" sldId="264"/>
            <ac:picMk id="5" creationId="{A958C5DD-136F-3ADD-64DD-B783E22054EF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15.388" v="32"/>
        <pc:sldMkLst>
          <pc:docMk/>
          <pc:sldMk cId="1467757576" sldId="265"/>
        </pc:sldMkLst>
        <pc:picChg chg="add">
          <ac:chgData name="claire.walden@serocu.police.uk" userId="S::urn:spo:guest#claire.walden@serocu.police.uk::" providerId="AD" clId="Web-{39CBC612-D6C4-2C7D-11C1-0E732D22643D}" dt="2023-10-17T14:39:15.388" v="32"/>
          <ac:picMkLst>
            <pc:docMk/>
            <pc:sldMk cId="1467757576" sldId="265"/>
            <ac:picMk id="4" creationId="{9BDADDF8-151D-56B9-151B-1F73545826FC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17.482" v="33"/>
        <pc:sldMkLst>
          <pc:docMk/>
          <pc:sldMk cId="1024378509" sldId="266"/>
        </pc:sldMkLst>
        <pc:picChg chg="add">
          <ac:chgData name="claire.walden@serocu.police.uk" userId="S::urn:spo:guest#claire.walden@serocu.police.uk::" providerId="AD" clId="Web-{39CBC612-D6C4-2C7D-11C1-0E732D22643D}" dt="2023-10-17T14:39:17.482" v="33"/>
          <ac:picMkLst>
            <pc:docMk/>
            <pc:sldMk cId="1024378509" sldId="266"/>
            <ac:picMk id="4" creationId="{C83E7527-A238-069B-1484-72421A2BE7B8}"/>
          </ac:picMkLst>
        </pc:picChg>
      </pc:sldChg>
      <pc:sldChg chg="addSp delSp modSp">
        <pc:chgData name="claire.walden@serocu.police.uk" userId="S::urn:spo:guest#claire.walden@serocu.police.uk::" providerId="AD" clId="Web-{39CBC612-D6C4-2C7D-11C1-0E732D22643D}" dt="2023-10-17T14:39:20.794" v="35"/>
        <pc:sldMkLst>
          <pc:docMk/>
          <pc:sldMk cId="2095408020" sldId="267"/>
        </pc:sldMkLst>
        <pc:picChg chg="add del mod">
          <ac:chgData name="claire.walden@serocu.police.uk" userId="S::urn:spo:guest#claire.walden@serocu.police.uk::" providerId="AD" clId="Web-{39CBC612-D6C4-2C7D-11C1-0E732D22643D}" dt="2023-10-17T14:39:20.466" v="34"/>
          <ac:picMkLst>
            <pc:docMk/>
            <pc:sldMk cId="2095408020" sldId="267"/>
            <ac:picMk id="2" creationId="{A6C26108-26A6-A242-226B-D1FF1E4C03AE}"/>
          </ac:picMkLst>
        </pc:picChg>
        <pc:picChg chg="add">
          <ac:chgData name="claire.walden@serocu.police.uk" userId="S::urn:spo:guest#claire.walden@serocu.police.uk::" providerId="AD" clId="Web-{39CBC612-D6C4-2C7D-11C1-0E732D22643D}" dt="2023-10-17T14:39:20.794" v="35"/>
          <ac:picMkLst>
            <pc:docMk/>
            <pc:sldMk cId="2095408020" sldId="267"/>
            <ac:picMk id="4" creationId="{DF822216-CD00-F325-C9AC-B5B91CA54D53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26.763" v="36"/>
        <pc:sldMkLst>
          <pc:docMk/>
          <pc:sldMk cId="2286540003" sldId="268"/>
        </pc:sldMkLst>
        <pc:picChg chg="add">
          <ac:chgData name="claire.walden@serocu.police.uk" userId="S::urn:spo:guest#claire.walden@serocu.police.uk::" providerId="AD" clId="Web-{39CBC612-D6C4-2C7D-11C1-0E732D22643D}" dt="2023-10-17T14:39:26.763" v="36"/>
          <ac:picMkLst>
            <pc:docMk/>
            <pc:sldMk cId="2286540003" sldId="268"/>
            <ac:picMk id="3" creationId="{B0951501-9F8F-22E6-DD56-C71D75835E1F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28.482" v="37"/>
        <pc:sldMkLst>
          <pc:docMk/>
          <pc:sldMk cId="2907886034" sldId="269"/>
        </pc:sldMkLst>
        <pc:picChg chg="add">
          <ac:chgData name="claire.walden@serocu.police.uk" userId="S::urn:spo:guest#claire.walden@serocu.police.uk::" providerId="AD" clId="Web-{39CBC612-D6C4-2C7D-11C1-0E732D22643D}" dt="2023-10-17T14:39:28.482" v="37"/>
          <ac:picMkLst>
            <pc:docMk/>
            <pc:sldMk cId="2907886034" sldId="269"/>
            <ac:picMk id="3" creationId="{D32665F3-8658-FA5D-BEBC-38B5B4386FBF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30.138" v="38"/>
        <pc:sldMkLst>
          <pc:docMk/>
          <pc:sldMk cId="4155249470" sldId="270"/>
        </pc:sldMkLst>
        <pc:picChg chg="add">
          <ac:chgData name="claire.walden@serocu.police.uk" userId="S::urn:spo:guest#claire.walden@serocu.police.uk::" providerId="AD" clId="Web-{39CBC612-D6C4-2C7D-11C1-0E732D22643D}" dt="2023-10-17T14:39:30.138" v="38"/>
          <ac:picMkLst>
            <pc:docMk/>
            <pc:sldMk cId="4155249470" sldId="270"/>
            <ac:picMk id="3" creationId="{F84585E5-3CFF-03D7-5925-9F863A120A2A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32.248" v="39"/>
        <pc:sldMkLst>
          <pc:docMk/>
          <pc:sldMk cId="4041973904" sldId="271"/>
        </pc:sldMkLst>
        <pc:picChg chg="add">
          <ac:chgData name="claire.walden@serocu.police.uk" userId="S::urn:spo:guest#claire.walden@serocu.police.uk::" providerId="AD" clId="Web-{39CBC612-D6C4-2C7D-11C1-0E732D22643D}" dt="2023-10-17T14:39:32.248" v="39"/>
          <ac:picMkLst>
            <pc:docMk/>
            <pc:sldMk cId="4041973904" sldId="271"/>
            <ac:picMk id="5" creationId="{24E1D9CA-5A55-A9B9-1EA9-DA83550FECD4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34.419" v="40"/>
        <pc:sldMkLst>
          <pc:docMk/>
          <pc:sldMk cId="2498825005" sldId="272"/>
        </pc:sldMkLst>
        <pc:picChg chg="add">
          <ac:chgData name="claire.walden@serocu.police.uk" userId="S::urn:spo:guest#claire.walden@serocu.police.uk::" providerId="AD" clId="Web-{39CBC612-D6C4-2C7D-11C1-0E732D22643D}" dt="2023-10-17T14:39:34.419" v="40"/>
          <ac:picMkLst>
            <pc:docMk/>
            <pc:sldMk cId="2498825005" sldId="272"/>
            <ac:picMk id="5" creationId="{FBB4510C-542F-7BE1-E35F-AD9C971221C8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39:36.091" v="41"/>
        <pc:sldMkLst>
          <pc:docMk/>
          <pc:sldMk cId="896714544" sldId="273"/>
        </pc:sldMkLst>
        <pc:picChg chg="add">
          <ac:chgData name="claire.walden@serocu.police.uk" userId="S::urn:spo:guest#claire.walden@serocu.police.uk::" providerId="AD" clId="Web-{39CBC612-D6C4-2C7D-11C1-0E732D22643D}" dt="2023-10-17T14:39:36.091" v="41"/>
          <ac:picMkLst>
            <pc:docMk/>
            <pc:sldMk cId="896714544" sldId="273"/>
            <ac:picMk id="5" creationId="{1CF6E61F-D9BB-7CFB-86EF-7AE3472C2F64}"/>
          </ac:picMkLst>
        </pc:picChg>
      </pc:sldChg>
      <pc:sldChg chg="addSp modSp">
        <pc:chgData name="claire.walden@serocu.police.uk" userId="S::urn:spo:guest#claire.walden@serocu.police.uk::" providerId="AD" clId="Web-{39CBC612-D6C4-2C7D-11C1-0E732D22643D}" dt="2023-10-17T14:39:57.858" v="43" actId="1076"/>
        <pc:sldMkLst>
          <pc:docMk/>
          <pc:sldMk cId="1660779792" sldId="274"/>
        </pc:sldMkLst>
        <pc:picChg chg="add mod">
          <ac:chgData name="claire.walden@serocu.police.uk" userId="S::urn:spo:guest#claire.walden@serocu.police.uk::" providerId="AD" clId="Web-{39CBC612-D6C4-2C7D-11C1-0E732D22643D}" dt="2023-10-17T14:39:57.858" v="43" actId="1076"/>
          <ac:picMkLst>
            <pc:docMk/>
            <pc:sldMk cId="1660779792" sldId="274"/>
            <ac:picMk id="3" creationId="{08132BE6-0BA8-7F91-984E-EBB34C7628F9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40:02.764" v="44"/>
        <pc:sldMkLst>
          <pc:docMk/>
          <pc:sldMk cId="920568296" sldId="275"/>
        </pc:sldMkLst>
        <pc:picChg chg="add">
          <ac:chgData name="claire.walden@serocu.police.uk" userId="S::urn:spo:guest#claire.walden@serocu.police.uk::" providerId="AD" clId="Web-{39CBC612-D6C4-2C7D-11C1-0E732D22643D}" dt="2023-10-17T14:40:02.764" v="44"/>
          <ac:picMkLst>
            <pc:docMk/>
            <pc:sldMk cId="920568296" sldId="275"/>
            <ac:picMk id="3" creationId="{1B0DDEC2-40B1-0179-FEF3-184C873CFDAC}"/>
          </ac:picMkLst>
        </pc:picChg>
      </pc:sldChg>
      <pc:sldChg chg="addSp">
        <pc:chgData name="claire.walden@serocu.police.uk" userId="S::urn:spo:guest#claire.walden@serocu.police.uk::" providerId="AD" clId="Web-{39CBC612-D6C4-2C7D-11C1-0E732D22643D}" dt="2023-10-17T14:40:04.342" v="45"/>
        <pc:sldMkLst>
          <pc:docMk/>
          <pc:sldMk cId="717611164" sldId="276"/>
        </pc:sldMkLst>
        <pc:picChg chg="add">
          <ac:chgData name="claire.walden@serocu.police.uk" userId="S::urn:spo:guest#claire.walden@serocu.police.uk::" providerId="AD" clId="Web-{39CBC612-D6C4-2C7D-11C1-0E732D22643D}" dt="2023-10-17T14:40:04.342" v="45"/>
          <ac:picMkLst>
            <pc:docMk/>
            <pc:sldMk cId="717611164" sldId="276"/>
            <ac:picMk id="7" creationId="{7B91987E-54CF-F3F2-E397-4363AF6C5A14}"/>
          </ac:picMkLst>
        </pc:picChg>
      </pc:sldChg>
    </pc:docChg>
  </pc:docChgLst>
  <pc:docChgLst>
    <pc:chgData name="Andrew Williams" userId="04917b1c-c4eb-4b01-a61a-a0f7e9f29a1b" providerId="ADAL" clId="{6556EEBF-2F1F-4869-8F78-91E85C017EF5}"/>
    <pc:docChg chg="undo redo custSel addSld delSld modSld modMainMaster">
      <pc:chgData name="Andrew Williams" userId="04917b1c-c4eb-4b01-a61a-a0f7e9f29a1b" providerId="ADAL" clId="{6556EEBF-2F1F-4869-8F78-91E85C017EF5}" dt="2023-10-23T14:53:54.751" v="849" actId="1076"/>
      <pc:docMkLst>
        <pc:docMk/>
      </pc:docMkLst>
      <pc:sldChg chg="modSp del mod">
        <pc:chgData name="Andrew Williams" userId="04917b1c-c4eb-4b01-a61a-a0f7e9f29a1b" providerId="ADAL" clId="{6556EEBF-2F1F-4869-8F78-91E85C017EF5}" dt="2023-10-12T12:05:22.544" v="40" actId="47"/>
        <pc:sldMkLst>
          <pc:docMk/>
          <pc:sldMk cId="1958937340" sldId="258"/>
        </pc:sldMkLst>
        <pc:spChg chg="mod">
          <ac:chgData name="Andrew Williams" userId="04917b1c-c4eb-4b01-a61a-a0f7e9f29a1b" providerId="ADAL" clId="{6556EEBF-2F1F-4869-8F78-91E85C017EF5}" dt="2023-10-12T12:05:08.451" v="38" actId="14100"/>
          <ac:spMkLst>
            <pc:docMk/>
            <pc:sldMk cId="1958937340" sldId="258"/>
            <ac:spMk id="2" creationId="{00000000-0000-0000-0000-000000000000}"/>
          </ac:spMkLst>
        </pc:spChg>
      </pc:sldChg>
      <pc:sldChg chg="addSp delSp modSp mod modClrScheme chgLayout">
        <pc:chgData name="Andrew Williams" userId="04917b1c-c4eb-4b01-a61a-a0f7e9f29a1b" providerId="ADAL" clId="{6556EEBF-2F1F-4869-8F78-91E85C017EF5}" dt="2023-10-23T14:51:48.380" v="836" actId="478"/>
        <pc:sldMkLst>
          <pc:docMk/>
          <pc:sldMk cId="1937099943" sldId="263"/>
        </pc:sldMkLst>
        <pc:spChg chg="del">
          <ac:chgData name="Andrew Williams" userId="04917b1c-c4eb-4b01-a61a-a0f7e9f29a1b" providerId="ADAL" clId="{6556EEBF-2F1F-4869-8F78-91E85C017EF5}" dt="2023-10-12T12:08:10.666" v="111" actId="700"/>
          <ac:spMkLst>
            <pc:docMk/>
            <pc:sldMk cId="1937099943" sldId="263"/>
            <ac:spMk id="2" creationId="{00000000-0000-0000-0000-000000000000}"/>
          </ac:spMkLst>
        </pc:spChg>
        <pc:spChg chg="del">
          <ac:chgData name="Andrew Williams" userId="04917b1c-c4eb-4b01-a61a-a0f7e9f29a1b" providerId="ADAL" clId="{6556EEBF-2F1F-4869-8F78-91E85C017EF5}" dt="2023-10-12T12:08:10.666" v="111" actId="700"/>
          <ac:spMkLst>
            <pc:docMk/>
            <pc:sldMk cId="1937099943" sldId="263"/>
            <ac:spMk id="3" creationId="{00000000-0000-0000-0000-000000000000}"/>
          </ac:spMkLst>
        </pc:spChg>
        <pc:spChg chg="add del mod">
          <ac:chgData name="Andrew Williams" userId="04917b1c-c4eb-4b01-a61a-a0f7e9f29a1b" providerId="ADAL" clId="{6556EEBF-2F1F-4869-8F78-91E85C017EF5}" dt="2023-10-12T12:09:45.817" v="122" actId="478"/>
          <ac:spMkLst>
            <pc:docMk/>
            <pc:sldMk cId="1937099943" sldId="263"/>
            <ac:spMk id="10" creationId="{0F2193C8-D760-1EFF-F9E4-B693CEEFED8D}"/>
          </ac:spMkLst>
        </pc:spChg>
        <pc:spChg chg="add del mod">
          <ac:chgData name="Andrew Williams" userId="04917b1c-c4eb-4b01-a61a-a0f7e9f29a1b" providerId="ADAL" clId="{6556EEBF-2F1F-4869-8F78-91E85C017EF5}" dt="2023-10-12T12:11:55.096" v="134" actId="478"/>
          <ac:spMkLst>
            <pc:docMk/>
            <pc:sldMk cId="1937099943" sldId="263"/>
            <ac:spMk id="13" creationId="{C30BB267-E3F6-830F-69BF-A4206C3659AE}"/>
          </ac:spMkLst>
        </pc:spChg>
        <pc:spChg chg="add mod">
          <ac:chgData name="Andrew Williams" userId="04917b1c-c4eb-4b01-a61a-a0f7e9f29a1b" providerId="ADAL" clId="{6556EEBF-2F1F-4869-8F78-91E85C017EF5}" dt="2023-10-12T12:18:51.505" v="210" actId="14100"/>
          <ac:spMkLst>
            <pc:docMk/>
            <pc:sldMk cId="1937099943" sldId="263"/>
            <ac:spMk id="16" creationId="{F5F67CDA-C5D5-77E5-E72F-FBC5BEDBC87B}"/>
          </ac:spMkLst>
        </pc:spChg>
        <pc:spChg chg="add mod">
          <ac:chgData name="Andrew Williams" userId="04917b1c-c4eb-4b01-a61a-a0f7e9f29a1b" providerId="ADAL" clId="{6556EEBF-2F1F-4869-8F78-91E85C017EF5}" dt="2023-10-12T12:19:42.927" v="229" actId="1076"/>
          <ac:spMkLst>
            <pc:docMk/>
            <pc:sldMk cId="1937099943" sldId="263"/>
            <ac:spMk id="21" creationId="{9B8616C1-5747-E168-D82A-A261F6D8A7BA}"/>
          </ac:spMkLst>
        </pc:spChg>
        <pc:spChg chg="add mod">
          <ac:chgData name="Andrew Williams" userId="04917b1c-c4eb-4b01-a61a-a0f7e9f29a1b" providerId="ADAL" clId="{6556EEBF-2F1F-4869-8F78-91E85C017EF5}" dt="2023-10-12T12:20:18.828" v="267" actId="1076"/>
          <ac:spMkLst>
            <pc:docMk/>
            <pc:sldMk cId="1937099943" sldId="263"/>
            <ac:spMk id="24" creationId="{1C35B711-1EE1-6521-1D76-F25642C11EB3}"/>
          </ac:spMkLst>
        </pc:spChg>
        <pc:spChg chg="add mod">
          <ac:chgData name="Andrew Williams" userId="04917b1c-c4eb-4b01-a61a-a0f7e9f29a1b" providerId="ADAL" clId="{6556EEBF-2F1F-4869-8F78-91E85C017EF5}" dt="2023-10-12T12:19:38.221" v="228" actId="1076"/>
          <ac:spMkLst>
            <pc:docMk/>
            <pc:sldMk cId="1937099943" sldId="263"/>
            <ac:spMk id="27" creationId="{7F0B97F6-82C2-7C4B-E081-7DA10E11B0F1}"/>
          </ac:spMkLst>
        </pc:spChg>
        <pc:spChg chg="add mod">
          <ac:chgData name="Andrew Williams" userId="04917b1c-c4eb-4b01-a61a-a0f7e9f29a1b" providerId="ADAL" clId="{6556EEBF-2F1F-4869-8F78-91E85C017EF5}" dt="2023-10-12T12:19:03.854" v="214" actId="14100"/>
          <ac:spMkLst>
            <pc:docMk/>
            <pc:sldMk cId="1937099943" sldId="263"/>
            <ac:spMk id="30" creationId="{C9EAEC23-F091-C23D-7962-7517B23EC59B}"/>
          </ac:spMkLst>
        </pc:spChg>
        <pc:spChg chg="add mod">
          <ac:chgData name="Andrew Williams" userId="04917b1c-c4eb-4b01-a61a-a0f7e9f29a1b" providerId="ADAL" clId="{6556EEBF-2F1F-4869-8F78-91E85C017EF5}" dt="2023-10-12T12:19:11.544" v="217" actId="1076"/>
          <ac:spMkLst>
            <pc:docMk/>
            <pc:sldMk cId="1937099943" sldId="263"/>
            <ac:spMk id="33" creationId="{9D58B3BA-F718-33E1-7468-47641CCA94C6}"/>
          </ac:spMkLst>
        </pc:spChg>
        <pc:spChg chg="add mod ord">
          <ac:chgData name="Andrew Williams" userId="04917b1c-c4eb-4b01-a61a-a0f7e9f29a1b" providerId="ADAL" clId="{6556EEBF-2F1F-4869-8F78-91E85C017EF5}" dt="2023-10-12T12:20:06.246" v="265" actId="20577"/>
          <ac:spMkLst>
            <pc:docMk/>
            <pc:sldMk cId="1937099943" sldId="263"/>
            <ac:spMk id="34" creationId="{6E5EAD27-A817-4AAF-50D6-7213A2EAE2EC}"/>
          </ac:spMkLst>
        </pc:spChg>
        <pc:picChg chg="del">
          <ac:chgData name="Andrew Williams" userId="04917b1c-c4eb-4b01-a61a-a0f7e9f29a1b" providerId="ADAL" clId="{6556EEBF-2F1F-4869-8F78-91E85C017EF5}" dt="2023-10-23T14:51:48.380" v="836" actId="478"/>
          <ac:picMkLst>
            <pc:docMk/>
            <pc:sldMk cId="1937099943" sldId="263"/>
            <ac:picMk id="3" creationId="{7E7906BF-1BEA-D916-0641-5213EECE8617}"/>
          </ac:picMkLst>
        </pc:picChg>
        <pc:picChg chg="add mod">
          <ac:chgData name="Andrew Williams" userId="04917b1c-c4eb-4b01-a61a-a0f7e9f29a1b" providerId="ADAL" clId="{6556EEBF-2F1F-4869-8F78-91E85C017EF5}" dt="2023-10-12T12:19:53.726" v="233" actId="1076"/>
          <ac:picMkLst>
            <pc:docMk/>
            <pc:sldMk cId="1937099943" sldId="263"/>
            <ac:picMk id="5" creationId="{11C640DB-DA19-CC3F-B542-DC8F6A24F80F}"/>
          </ac:picMkLst>
        </pc:picChg>
        <pc:picChg chg="add del mod">
          <ac:chgData name="Andrew Williams" userId="04917b1c-c4eb-4b01-a61a-a0f7e9f29a1b" providerId="ADAL" clId="{6556EEBF-2F1F-4869-8F78-91E85C017EF5}" dt="2023-10-12T12:09:17.688" v="116" actId="478"/>
          <ac:picMkLst>
            <pc:docMk/>
            <pc:sldMk cId="1937099943" sldId="263"/>
            <ac:picMk id="7" creationId="{9A466343-9259-9AA6-1460-E936DC551E04}"/>
          </ac:picMkLst>
        </pc:picChg>
        <pc:picChg chg="add del mod">
          <ac:chgData name="Andrew Williams" userId="04917b1c-c4eb-4b01-a61a-a0f7e9f29a1b" providerId="ADAL" clId="{6556EEBF-2F1F-4869-8F78-91E85C017EF5}" dt="2023-10-12T12:09:45.817" v="122" actId="478"/>
          <ac:picMkLst>
            <pc:docMk/>
            <pc:sldMk cId="1937099943" sldId="263"/>
            <ac:picMk id="9" creationId="{D59F6B3B-0F48-5FBB-4E07-D6596233C73A}"/>
          </ac:picMkLst>
        </pc:picChg>
        <pc:picChg chg="add mod">
          <ac:chgData name="Andrew Williams" userId="04917b1c-c4eb-4b01-a61a-a0f7e9f29a1b" providerId="ADAL" clId="{6556EEBF-2F1F-4869-8F78-91E85C017EF5}" dt="2023-10-12T12:20:26.075" v="268" actId="1076"/>
          <ac:picMkLst>
            <pc:docMk/>
            <pc:sldMk cId="1937099943" sldId="263"/>
            <ac:picMk id="12" creationId="{6AB1F1F4-FE43-44F1-AB31-A2422CD63AC2}"/>
          </ac:picMkLst>
        </pc:picChg>
        <pc:picChg chg="add mod modCrop">
          <ac:chgData name="Andrew Williams" userId="04917b1c-c4eb-4b01-a61a-a0f7e9f29a1b" providerId="ADAL" clId="{6556EEBF-2F1F-4869-8F78-91E85C017EF5}" dt="2023-10-12T12:18:51.505" v="210" actId="14100"/>
          <ac:picMkLst>
            <pc:docMk/>
            <pc:sldMk cId="1937099943" sldId="263"/>
            <ac:picMk id="15" creationId="{D42EF556-2E33-C318-09B1-033E398F6167}"/>
          </ac:picMkLst>
        </pc:picChg>
        <pc:picChg chg="add mod">
          <ac:chgData name="Andrew Williams" userId="04917b1c-c4eb-4b01-a61a-a0f7e9f29a1b" providerId="ADAL" clId="{6556EEBF-2F1F-4869-8F78-91E85C017EF5}" dt="2023-10-12T12:19:33.428" v="226" actId="1076"/>
          <ac:picMkLst>
            <pc:docMk/>
            <pc:sldMk cId="1937099943" sldId="263"/>
            <ac:picMk id="18" creationId="{5A4EEB02-6D91-2DDD-5CAD-31DE9A303289}"/>
          </ac:picMkLst>
        </pc:picChg>
        <pc:picChg chg="add mod">
          <ac:chgData name="Andrew Williams" userId="04917b1c-c4eb-4b01-a61a-a0f7e9f29a1b" providerId="ADAL" clId="{6556EEBF-2F1F-4869-8F78-91E85C017EF5}" dt="2023-10-12T12:14:22.498" v="144" actId="14100"/>
          <ac:picMkLst>
            <pc:docMk/>
            <pc:sldMk cId="1937099943" sldId="263"/>
            <ac:picMk id="20" creationId="{42654010-3DCF-0F99-8C02-79FF3F186487}"/>
          </ac:picMkLst>
        </pc:picChg>
        <pc:picChg chg="add mod">
          <ac:chgData name="Andrew Williams" userId="04917b1c-c4eb-4b01-a61a-a0f7e9f29a1b" providerId="ADAL" clId="{6556EEBF-2F1F-4869-8F78-91E85C017EF5}" dt="2023-10-12T12:20:16.412" v="266" actId="1076"/>
          <ac:picMkLst>
            <pc:docMk/>
            <pc:sldMk cId="1937099943" sldId="263"/>
            <ac:picMk id="23" creationId="{7277AFA3-2F87-4044-5A9D-FE46ED110A4A}"/>
          </ac:picMkLst>
        </pc:picChg>
        <pc:picChg chg="add mod">
          <ac:chgData name="Andrew Williams" userId="04917b1c-c4eb-4b01-a61a-a0f7e9f29a1b" providerId="ADAL" clId="{6556EEBF-2F1F-4869-8F78-91E85C017EF5}" dt="2023-10-12T12:16:17.558" v="150" actId="1076"/>
          <ac:picMkLst>
            <pc:docMk/>
            <pc:sldMk cId="1937099943" sldId="263"/>
            <ac:picMk id="26" creationId="{D1837246-4248-1247-EDD2-46BD59F781AF}"/>
          </ac:picMkLst>
        </pc:picChg>
        <pc:picChg chg="add mod">
          <ac:chgData name="Andrew Williams" userId="04917b1c-c4eb-4b01-a61a-a0f7e9f29a1b" providerId="ADAL" clId="{6556EEBF-2F1F-4869-8F78-91E85C017EF5}" dt="2023-10-12T12:18:58.130" v="212" actId="1076"/>
          <ac:picMkLst>
            <pc:docMk/>
            <pc:sldMk cId="1937099943" sldId="263"/>
            <ac:picMk id="29" creationId="{DDF1AF9E-E57B-CC99-BFF2-8797E22F6B04}"/>
          </ac:picMkLst>
        </pc:picChg>
        <pc:picChg chg="add mod">
          <ac:chgData name="Andrew Williams" userId="04917b1c-c4eb-4b01-a61a-a0f7e9f29a1b" providerId="ADAL" clId="{6556EEBF-2F1F-4869-8F78-91E85C017EF5}" dt="2023-10-12T12:18:54.822" v="211" actId="1076"/>
          <ac:picMkLst>
            <pc:docMk/>
            <pc:sldMk cId="1937099943" sldId="263"/>
            <ac:picMk id="32" creationId="{5D223A61-AB86-DDC1-1E8B-5F4111F09D69}"/>
          </ac:picMkLst>
        </pc:picChg>
      </pc:sldChg>
      <pc:sldChg chg="addSp delSp modSp new mod">
        <pc:chgData name="Andrew Williams" userId="04917b1c-c4eb-4b01-a61a-a0f7e9f29a1b" providerId="ADAL" clId="{6556EEBF-2F1F-4869-8F78-91E85C017EF5}" dt="2023-10-23T14:51:45.884" v="835" actId="478"/>
        <pc:sldMkLst>
          <pc:docMk/>
          <pc:sldMk cId="4135088407" sldId="264"/>
        </pc:sldMkLst>
        <pc:spChg chg="mod">
          <ac:chgData name="Andrew Williams" userId="04917b1c-c4eb-4b01-a61a-a0f7e9f29a1b" providerId="ADAL" clId="{6556EEBF-2F1F-4869-8F78-91E85C017EF5}" dt="2023-10-12T12:05:29.133" v="65" actId="20577"/>
          <ac:spMkLst>
            <pc:docMk/>
            <pc:sldMk cId="4135088407" sldId="264"/>
            <ac:spMk id="2" creationId="{60A05D67-3139-CA1E-6F35-3392C89FC61D}"/>
          </ac:spMkLst>
        </pc:spChg>
        <pc:spChg chg="mod">
          <ac:chgData name="Andrew Williams" userId="04917b1c-c4eb-4b01-a61a-a0f7e9f29a1b" providerId="ADAL" clId="{6556EEBF-2F1F-4869-8F78-91E85C017EF5}" dt="2023-10-12T12:05:46.434" v="107" actId="20577"/>
          <ac:spMkLst>
            <pc:docMk/>
            <pc:sldMk cId="4135088407" sldId="264"/>
            <ac:spMk id="3" creationId="{8D0A3C69-5614-91D8-E163-C366C7A175B3}"/>
          </ac:spMkLst>
        </pc:spChg>
        <pc:spChg chg="add mod">
          <ac:chgData name="Andrew Williams" userId="04917b1c-c4eb-4b01-a61a-a0f7e9f29a1b" providerId="ADAL" clId="{6556EEBF-2F1F-4869-8F78-91E85C017EF5}" dt="2023-10-23T14:49:42.636" v="824" actId="20577"/>
          <ac:spMkLst>
            <pc:docMk/>
            <pc:sldMk cId="4135088407" sldId="264"/>
            <ac:spMk id="4" creationId="{242C0294-227F-F822-D77A-538F76485D0B}"/>
          </ac:spMkLst>
        </pc:spChg>
        <pc:picChg chg="del">
          <ac:chgData name="Andrew Williams" userId="04917b1c-c4eb-4b01-a61a-a0f7e9f29a1b" providerId="ADAL" clId="{6556EEBF-2F1F-4869-8F78-91E85C017EF5}" dt="2023-10-23T14:51:45.884" v="835" actId="478"/>
          <ac:picMkLst>
            <pc:docMk/>
            <pc:sldMk cId="4135088407" sldId="264"/>
            <ac:picMk id="5" creationId="{A958C5DD-136F-3ADD-64DD-B783E22054EF}"/>
          </ac:picMkLst>
        </pc:picChg>
      </pc:sldChg>
      <pc:sldChg chg="addSp delSp modSp new mod">
        <pc:chgData name="Andrew Williams" userId="04917b1c-c4eb-4b01-a61a-a0f7e9f29a1b" providerId="ADAL" clId="{6556EEBF-2F1F-4869-8F78-91E85C017EF5}" dt="2023-10-23T14:51:51.268" v="837" actId="478"/>
        <pc:sldMkLst>
          <pc:docMk/>
          <pc:sldMk cId="1467757576" sldId="265"/>
        </pc:sldMkLst>
        <pc:spChg chg="mod">
          <ac:chgData name="Andrew Williams" userId="04917b1c-c4eb-4b01-a61a-a0f7e9f29a1b" providerId="ADAL" clId="{6556EEBF-2F1F-4869-8F78-91E85C017EF5}" dt="2023-10-12T12:24:11.595" v="311" actId="20577"/>
          <ac:spMkLst>
            <pc:docMk/>
            <pc:sldMk cId="1467757576" sldId="265"/>
            <ac:spMk id="2" creationId="{7C7AE77A-B338-2246-B865-2B17FD802765}"/>
          </ac:spMkLst>
        </pc:spChg>
        <pc:spChg chg="add del mod">
          <ac:chgData name="Andrew Williams" userId="04917b1c-c4eb-4b01-a61a-a0f7e9f29a1b" providerId="ADAL" clId="{6556EEBF-2F1F-4869-8F78-91E85C017EF5}" dt="2023-10-12T12:21:10.462" v="275" actId="931"/>
          <ac:spMkLst>
            <pc:docMk/>
            <pc:sldMk cId="1467757576" sldId="265"/>
            <ac:spMk id="5" creationId="{99BBFDB8-14F5-D1AC-FE40-F6E2C927F597}"/>
          </ac:spMkLst>
        </pc:spChg>
        <pc:spChg chg="add del mod">
          <ac:chgData name="Andrew Williams" userId="04917b1c-c4eb-4b01-a61a-a0f7e9f29a1b" providerId="ADAL" clId="{6556EEBF-2F1F-4869-8F78-91E85C017EF5}" dt="2023-10-12T12:21:55.555" v="279" actId="931"/>
          <ac:spMkLst>
            <pc:docMk/>
            <pc:sldMk cId="1467757576" sldId="265"/>
            <ac:spMk id="8" creationId="{EB25F6D0-46AC-5D8B-38C7-E2BE93F13BA5}"/>
          </ac:spMkLst>
        </pc:spChg>
        <pc:picChg chg="del">
          <ac:chgData name="Andrew Williams" userId="04917b1c-c4eb-4b01-a61a-a0f7e9f29a1b" providerId="ADAL" clId="{6556EEBF-2F1F-4869-8F78-91E85C017EF5}" dt="2023-10-23T14:51:51.268" v="837" actId="478"/>
          <ac:picMkLst>
            <pc:docMk/>
            <pc:sldMk cId="1467757576" sldId="265"/>
            <ac:picMk id="4" creationId="{9BDADDF8-151D-56B9-151B-1F73545826FC}"/>
          </ac:picMkLst>
        </pc:picChg>
        <pc:picChg chg="add del mod">
          <ac:chgData name="Andrew Williams" userId="04917b1c-c4eb-4b01-a61a-a0f7e9f29a1b" providerId="ADAL" clId="{6556EEBF-2F1F-4869-8F78-91E85C017EF5}" dt="2023-10-12T12:21:10.462" v="275" actId="931"/>
          <ac:picMkLst>
            <pc:docMk/>
            <pc:sldMk cId="1467757576" sldId="265"/>
            <ac:picMk id="4" creationId="{F10725AA-D9AB-6578-3F6A-3DD08768CD80}"/>
          </ac:picMkLst>
        </pc:picChg>
        <pc:picChg chg="add del mod">
          <ac:chgData name="Andrew Williams" userId="04917b1c-c4eb-4b01-a61a-a0f7e9f29a1b" providerId="ADAL" clId="{6556EEBF-2F1F-4869-8F78-91E85C017EF5}" dt="2023-10-12T12:21:55.555" v="279" actId="931"/>
          <ac:picMkLst>
            <pc:docMk/>
            <pc:sldMk cId="1467757576" sldId="265"/>
            <ac:picMk id="7" creationId="{7BC25960-6BF5-BA22-7ED7-C3FD09621426}"/>
          </ac:picMkLst>
        </pc:picChg>
        <pc:picChg chg="add del mod">
          <ac:chgData name="Andrew Williams" userId="04917b1c-c4eb-4b01-a61a-a0f7e9f29a1b" providerId="ADAL" clId="{6556EEBF-2F1F-4869-8F78-91E85C017EF5}" dt="2023-10-12T12:22:12.118" v="281" actId="478"/>
          <ac:picMkLst>
            <pc:docMk/>
            <pc:sldMk cId="1467757576" sldId="265"/>
            <ac:picMk id="10" creationId="{1FD1BE24-5DD5-46D3-B716-AE3203E4E029}"/>
          </ac:picMkLst>
        </pc:picChg>
        <pc:picChg chg="add mod">
          <ac:chgData name="Andrew Williams" userId="04917b1c-c4eb-4b01-a61a-a0f7e9f29a1b" providerId="ADAL" clId="{6556EEBF-2F1F-4869-8F78-91E85C017EF5}" dt="2023-10-12T12:23:52.924" v="284" actId="1076"/>
          <ac:picMkLst>
            <pc:docMk/>
            <pc:sldMk cId="1467757576" sldId="265"/>
            <ac:picMk id="12" creationId="{93FFEBA8-FD34-78E5-6D9D-A3177726C42B}"/>
          </ac:picMkLst>
        </pc:picChg>
      </pc:sldChg>
      <pc:sldChg chg="addSp delSp modSp new del mod modClrScheme chgLayout">
        <pc:chgData name="Andrew Williams" userId="04917b1c-c4eb-4b01-a61a-a0f7e9f29a1b" providerId="ADAL" clId="{6556EEBF-2F1F-4869-8F78-91E85C017EF5}" dt="2023-10-12T12:08:05.193" v="110" actId="47"/>
        <pc:sldMkLst>
          <pc:docMk/>
          <pc:sldMk cId="2952452054" sldId="265"/>
        </pc:sldMkLst>
        <pc:spChg chg="del mod ord">
          <ac:chgData name="Andrew Williams" userId="04917b1c-c4eb-4b01-a61a-a0f7e9f29a1b" providerId="ADAL" clId="{6556EEBF-2F1F-4869-8F78-91E85C017EF5}" dt="2023-10-12T12:06:04.416" v="109" actId="700"/>
          <ac:spMkLst>
            <pc:docMk/>
            <pc:sldMk cId="2952452054" sldId="265"/>
            <ac:spMk id="2" creationId="{D9FC7B8E-2C27-4FEE-A8E3-6483F832D796}"/>
          </ac:spMkLst>
        </pc:spChg>
        <pc:spChg chg="del mod ord">
          <ac:chgData name="Andrew Williams" userId="04917b1c-c4eb-4b01-a61a-a0f7e9f29a1b" providerId="ADAL" clId="{6556EEBF-2F1F-4869-8F78-91E85C017EF5}" dt="2023-10-12T12:06:04.416" v="109" actId="700"/>
          <ac:spMkLst>
            <pc:docMk/>
            <pc:sldMk cId="2952452054" sldId="265"/>
            <ac:spMk id="3" creationId="{609F1B59-50C4-C551-2952-F6CCFD654268}"/>
          </ac:spMkLst>
        </pc:spChg>
        <pc:spChg chg="add mod ord">
          <ac:chgData name="Andrew Williams" userId="04917b1c-c4eb-4b01-a61a-a0f7e9f29a1b" providerId="ADAL" clId="{6556EEBF-2F1F-4869-8F78-91E85C017EF5}" dt="2023-10-12T12:06:04.416" v="109" actId="700"/>
          <ac:spMkLst>
            <pc:docMk/>
            <pc:sldMk cId="2952452054" sldId="265"/>
            <ac:spMk id="4" creationId="{F8ADBFF9-D2C4-A3BE-8D90-B4F7E85589C5}"/>
          </ac:spMkLst>
        </pc:spChg>
        <pc:spChg chg="add mod ord">
          <ac:chgData name="Andrew Williams" userId="04917b1c-c4eb-4b01-a61a-a0f7e9f29a1b" providerId="ADAL" clId="{6556EEBF-2F1F-4869-8F78-91E85C017EF5}" dt="2023-10-12T12:06:04.416" v="109" actId="700"/>
          <ac:spMkLst>
            <pc:docMk/>
            <pc:sldMk cId="2952452054" sldId="265"/>
            <ac:spMk id="5" creationId="{08512015-149E-F687-17C4-9A96FAF95F99}"/>
          </ac:spMkLst>
        </pc:spChg>
        <pc:spChg chg="add mod ord">
          <ac:chgData name="Andrew Williams" userId="04917b1c-c4eb-4b01-a61a-a0f7e9f29a1b" providerId="ADAL" clId="{6556EEBF-2F1F-4869-8F78-91E85C017EF5}" dt="2023-10-12T12:06:04.416" v="109" actId="700"/>
          <ac:spMkLst>
            <pc:docMk/>
            <pc:sldMk cId="2952452054" sldId="265"/>
            <ac:spMk id="6" creationId="{9C8F1E26-8F29-DD53-E146-8E4441737C07}"/>
          </ac:spMkLst>
        </pc:spChg>
      </pc:sldChg>
      <pc:sldChg chg="addSp delSp modSp new add del mod modClrScheme modAnim chgLayout">
        <pc:chgData name="Andrew Williams" userId="04917b1c-c4eb-4b01-a61a-a0f7e9f29a1b" providerId="ADAL" clId="{6556EEBF-2F1F-4869-8F78-91E85C017EF5}" dt="2023-10-23T14:51:55.532" v="840" actId="478"/>
        <pc:sldMkLst>
          <pc:docMk/>
          <pc:sldMk cId="1024378509" sldId="266"/>
        </pc:sldMkLst>
        <pc:spChg chg="del">
          <ac:chgData name="Andrew Williams" userId="04917b1c-c4eb-4b01-a61a-a0f7e9f29a1b" providerId="ADAL" clId="{6556EEBF-2F1F-4869-8F78-91E85C017EF5}" dt="2023-10-12T12:24:23.624" v="313" actId="700"/>
          <ac:spMkLst>
            <pc:docMk/>
            <pc:sldMk cId="1024378509" sldId="266"/>
            <ac:spMk id="2" creationId="{317D15DB-A721-9366-CF0C-90F3135820FB}"/>
          </ac:spMkLst>
        </pc:spChg>
        <pc:picChg chg="add mod">
          <ac:chgData name="Andrew Williams" userId="04917b1c-c4eb-4b01-a61a-a0f7e9f29a1b" providerId="ADAL" clId="{6556EEBF-2F1F-4869-8F78-91E85C017EF5}" dt="2023-10-12T12:25:05.320" v="317" actId="1076"/>
          <ac:picMkLst>
            <pc:docMk/>
            <pc:sldMk cId="1024378509" sldId="266"/>
            <ac:picMk id="3" creationId="{EC895BC9-C2C0-6588-22B4-63592AABED5F}"/>
          </ac:picMkLst>
        </pc:picChg>
        <pc:picChg chg="del">
          <ac:chgData name="Andrew Williams" userId="04917b1c-c4eb-4b01-a61a-a0f7e9f29a1b" providerId="ADAL" clId="{6556EEBF-2F1F-4869-8F78-91E85C017EF5}" dt="2023-10-23T14:51:55.532" v="840" actId="478"/>
          <ac:picMkLst>
            <pc:docMk/>
            <pc:sldMk cId="1024378509" sldId="266"/>
            <ac:picMk id="4" creationId="{C83E7527-A238-069B-1484-72421A2BE7B8}"/>
          </ac:picMkLst>
        </pc:picChg>
      </pc:sldChg>
      <pc:sldChg chg="addSp delSp modSp new mod modClrScheme chgLayout">
        <pc:chgData name="Andrew Williams" userId="04917b1c-c4eb-4b01-a61a-a0f7e9f29a1b" providerId="ADAL" clId="{6556EEBF-2F1F-4869-8F78-91E85C017EF5}" dt="2023-10-23T14:51:57.636" v="841" actId="478"/>
        <pc:sldMkLst>
          <pc:docMk/>
          <pc:sldMk cId="2095408020" sldId="267"/>
        </pc:sldMkLst>
        <pc:spChg chg="add del mod ord">
          <ac:chgData name="Andrew Williams" userId="04917b1c-c4eb-4b01-a61a-a0f7e9f29a1b" providerId="ADAL" clId="{6556EEBF-2F1F-4869-8F78-91E85C017EF5}" dt="2023-10-12T12:26:12.744" v="324" actId="700"/>
          <ac:spMkLst>
            <pc:docMk/>
            <pc:sldMk cId="2095408020" sldId="267"/>
            <ac:spMk id="4" creationId="{5B927B0A-E301-8055-755D-E28AF4AA3D34}"/>
          </ac:spMkLst>
        </pc:spChg>
        <pc:spChg chg="add del mod ord">
          <ac:chgData name="Andrew Williams" userId="04917b1c-c4eb-4b01-a61a-a0f7e9f29a1b" providerId="ADAL" clId="{6556EEBF-2F1F-4869-8F78-91E85C017EF5}" dt="2023-10-12T12:26:12.744" v="324" actId="700"/>
          <ac:spMkLst>
            <pc:docMk/>
            <pc:sldMk cId="2095408020" sldId="267"/>
            <ac:spMk id="5" creationId="{E739149E-76D9-490D-1D6C-2EF0974C07EF}"/>
          </ac:spMkLst>
        </pc:spChg>
        <pc:spChg chg="add del mod ord">
          <ac:chgData name="Andrew Williams" userId="04917b1c-c4eb-4b01-a61a-a0f7e9f29a1b" providerId="ADAL" clId="{6556EEBF-2F1F-4869-8F78-91E85C017EF5}" dt="2023-10-12T12:26:12.744" v="324" actId="700"/>
          <ac:spMkLst>
            <pc:docMk/>
            <pc:sldMk cId="2095408020" sldId="267"/>
            <ac:spMk id="6" creationId="{F098CE66-94FE-85A6-90E0-5C8E5B34D1BE}"/>
          </ac:spMkLst>
        </pc:spChg>
        <pc:spChg chg="add mod">
          <ac:chgData name="Andrew Williams" userId="04917b1c-c4eb-4b01-a61a-a0f7e9f29a1b" providerId="ADAL" clId="{6556EEBF-2F1F-4869-8F78-91E85C017EF5}" dt="2023-10-12T12:27:56.692" v="444" actId="122"/>
          <ac:spMkLst>
            <pc:docMk/>
            <pc:sldMk cId="2095408020" sldId="267"/>
            <ac:spMk id="7" creationId="{6109BB9A-0AAC-9CF6-AD4B-C4FED8E38D46}"/>
          </ac:spMkLst>
        </pc:spChg>
        <pc:spChg chg="add del mod">
          <ac:chgData name="Andrew Williams" userId="04917b1c-c4eb-4b01-a61a-a0f7e9f29a1b" providerId="ADAL" clId="{6556EEBF-2F1F-4869-8F78-91E85C017EF5}" dt="2023-10-12T12:26:25.351" v="328" actId="931"/>
          <ac:spMkLst>
            <pc:docMk/>
            <pc:sldMk cId="2095408020" sldId="267"/>
            <ac:spMk id="8" creationId="{35AFDAFB-1453-69ED-2235-9AB1B115EE72}"/>
          </ac:spMkLst>
        </pc:spChg>
        <pc:spChg chg="add mod">
          <ac:chgData name="Andrew Williams" userId="04917b1c-c4eb-4b01-a61a-a0f7e9f29a1b" providerId="ADAL" clId="{6556EEBF-2F1F-4869-8F78-91E85C017EF5}" dt="2023-10-12T12:28:25.680" v="482"/>
          <ac:spMkLst>
            <pc:docMk/>
            <pc:sldMk cId="2095408020" sldId="267"/>
            <ac:spMk id="9" creationId="{E6A637E9-DC19-3450-FB32-41990A2A72C2}"/>
          </ac:spMkLst>
        </pc:spChg>
        <pc:picChg chg="add del mod">
          <ac:chgData name="Andrew Williams" userId="04917b1c-c4eb-4b01-a61a-a0f7e9f29a1b" providerId="ADAL" clId="{6556EEBF-2F1F-4869-8F78-91E85C017EF5}" dt="2023-10-12T12:26:14.173" v="326" actId="931"/>
          <ac:picMkLst>
            <pc:docMk/>
            <pc:sldMk cId="2095408020" sldId="267"/>
            <ac:picMk id="3" creationId="{755E54E5-9B81-DF88-32D1-A05CF8C5FBBC}"/>
          </ac:picMkLst>
        </pc:picChg>
        <pc:picChg chg="del">
          <ac:chgData name="Andrew Williams" userId="04917b1c-c4eb-4b01-a61a-a0f7e9f29a1b" providerId="ADAL" clId="{6556EEBF-2F1F-4869-8F78-91E85C017EF5}" dt="2023-10-23T14:51:57.636" v="841" actId="478"/>
          <ac:picMkLst>
            <pc:docMk/>
            <pc:sldMk cId="2095408020" sldId="267"/>
            <ac:picMk id="4" creationId="{DF822216-CD00-F325-C9AC-B5B91CA54D53}"/>
          </ac:picMkLst>
        </pc:picChg>
        <pc:picChg chg="add mod modCrop">
          <ac:chgData name="Andrew Williams" userId="04917b1c-c4eb-4b01-a61a-a0f7e9f29a1b" providerId="ADAL" clId="{6556EEBF-2F1F-4869-8F78-91E85C017EF5}" dt="2023-10-12T12:27:47.632" v="441" actId="1076"/>
          <ac:picMkLst>
            <pc:docMk/>
            <pc:sldMk cId="2095408020" sldId="267"/>
            <ac:picMk id="11" creationId="{856C01AD-01D1-FBA6-9BF8-BB971BAA95CA}"/>
          </ac:picMkLst>
        </pc:picChg>
      </pc:sldChg>
      <pc:sldChg chg="addSp delSp modSp new mod modClrScheme chgLayout">
        <pc:chgData name="Andrew Williams" userId="04917b1c-c4eb-4b01-a61a-a0f7e9f29a1b" providerId="ADAL" clId="{6556EEBF-2F1F-4869-8F78-91E85C017EF5}" dt="2023-10-23T14:52:00.436" v="842" actId="478"/>
        <pc:sldMkLst>
          <pc:docMk/>
          <pc:sldMk cId="2286540003" sldId="268"/>
        </pc:sldMkLst>
        <pc:spChg chg="del mod ord">
          <ac:chgData name="Andrew Williams" userId="04917b1c-c4eb-4b01-a61a-a0f7e9f29a1b" providerId="ADAL" clId="{6556EEBF-2F1F-4869-8F78-91E85C017EF5}" dt="2023-10-12T12:28:38.278" v="484" actId="700"/>
          <ac:spMkLst>
            <pc:docMk/>
            <pc:sldMk cId="2286540003" sldId="268"/>
            <ac:spMk id="2" creationId="{2854316E-7A27-6D18-F152-94CDB842D04B}"/>
          </ac:spMkLst>
        </pc:spChg>
        <pc:spChg chg="del">
          <ac:chgData name="Andrew Williams" userId="04917b1c-c4eb-4b01-a61a-a0f7e9f29a1b" providerId="ADAL" clId="{6556EEBF-2F1F-4869-8F78-91E85C017EF5}" dt="2023-10-12T12:28:38.278" v="484" actId="700"/>
          <ac:spMkLst>
            <pc:docMk/>
            <pc:sldMk cId="2286540003" sldId="268"/>
            <ac:spMk id="3" creationId="{4331D5CF-E6A3-1AEF-6022-6742A5252085}"/>
          </ac:spMkLst>
        </pc:spChg>
        <pc:spChg chg="del">
          <ac:chgData name="Andrew Williams" userId="04917b1c-c4eb-4b01-a61a-a0f7e9f29a1b" providerId="ADAL" clId="{6556EEBF-2F1F-4869-8F78-91E85C017EF5}" dt="2023-10-12T12:28:38.278" v="484" actId="700"/>
          <ac:spMkLst>
            <pc:docMk/>
            <pc:sldMk cId="2286540003" sldId="268"/>
            <ac:spMk id="4" creationId="{9C0BD045-C0D3-EE11-B315-3C8C23DB9808}"/>
          </ac:spMkLst>
        </pc:spChg>
        <pc:spChg chg="add mod ord">
          <ac:chgData name="Andrew Williams" userId="04917b1c-c4eb-4b01-a61a-a0f7e9f29a1b" providerId="ADAL" clId="{6556EEBF-2F1F-4869-8F78-91E85C017EF5}" dt="2023-10-12T12:33:09.480" v="517" actId="700"/>
          <ac:spMkLst>
            <pc:docMk/>
            <pc:sldMk cId="2286540003" sldId="268"/>
            <ac:spMk id="5" creationId="{AD732092-BD73-B2BF-72FD-F302919EDA90}"/>
          </ac:spMkLst>
        </pc:spChg>
        <pc:spChg chg="add mod ord">
          <ac:chgData name="Andrew Williams" userId="04917b1c-c4eb-4b01-a61a-a0f7e9f29a1b" providerId="ADAL" clId="{6556EEBF-2F1F-4869-8F78-91E85C017EF5}" dt="2023-10-12T12:34:15.563" v="542" actId="20577"/>
          <ac:spMkLst>
            <pc:docMk/>
            <pc:sldMk cId="2286540003" sldId="268"/>
            <ac:spMk id="6" creationId="{27DFA51B-B815-239F-D7B6-DE027C9366D7}"/>
          </ac:spMkLst>
        </pc:spChg>
        <pc:spChg chg="add del mod ord">
          <ac:chgData name="Andrew Williams" userId="04917b1c-c4eb-4b01-a61a-a0f7e9f29a1b" providerId="ADAL" clId="{6556EEBF-2F1F-4869-8F78-91E85C017EF5}" dt="2023-10-12T12:34:19.122" v="552" actId="20577"/>
          <ac:spMkLst>
            <pc:docMk/>
            <pc:sldMk cId="2286540003" sldId="268"/>
            <ac:spMk id="7" creationId="{FCCCC4FD-D75C-56CF-97EF-335ABFDBBA66}"/>
          </ac:spMkLst>
        </pc:spChg>
        <pc:spChg chg="add mod">
          <ac:chgData name="Andrew Williams" userId="04917b1c-c4eb-4b01-a61a-a0f7e9f29a1b" providerId="ADAL" clId="{6556EEBF-2F1F-4869-8F78-91E85C017EF5}" dt="2023-10-12T12:34:29.755" v="559" actId="20577"/>
          <ac:spMkLst>
            <pc:docMk/>
            <pc:sldMk cId="2286540003" sldId="268"/>
            <ac:spMk id="8" creationId="{E5D554AA-BAB7-505B-8631-DAFFDA4E6DD4}"/>
          </ac:spMkLst>
        </pc:spChg>
        <pc:picChg chg="del">
          <ac:chgData name="Andrew Williams" userId="04917b1c-c4eb-4b01-a61a-a0f7e9f29a1b" providerId="ADAL" clId="{6556EEBF-2F1F-4869-8F78-91E85C017EF5}" dt="2023-10-23T14:52:00.436" v="842" actId="478"/>
          <ac:picMkLst>
            <pc:docMk/>
            <pc:sldMk cId="2286540003" sldId="268"/>
            <ac:picMk id="3" creationId="{B0951501-9F8F-22E6-DD56-C71D75835E1F}"/>
          </ac:picMkLst>
        </pc:picChg>
      </pc:sldChg>
      <pc:sldChg chg="addSp delSp modSp new mod modClrScheme chgLayout">
        <pc:chgData name="Andrew Williams" userId="04917b1c-c4eb-4b01-a61a-a0f7e9f29a1b" providerId="ADAL" clId="{6556EEBF-2F1F-4869-8F78-91E85C017EF5}" dt="2023-10-23T14:52:06.157" v="843" actId="478"/>
        <pc:sldMkLst>
          <pc:docMk/>
          <pc:sldMk cId="2907886034" sldId="269"/>
        </pc:sldMkLst>
        <pc:spChg chg="del mod ord">
          <ac:chgData name="Andrew Williams" userId="04917b1c-c4eb-4b01-a61a-a0f7e9f29a1b" providerId="ADAL" clId="{6556EEBF-2F1F-4869-8F78-91E85C017EF5}" dt="2023-10-12T12:34:47.803" v="561" actId="700"/>
          <ac:spMkLst>
            <pc:docMk/>
            <pc:sldMk cId="2907886034" sldId="269"/>
            <ac:spMk id="2" creationId="{B6F6D04A-E011-ED68-6C90-0A2103C5BA65}"/>
          </ac:spMkLst>
        </pc:spChg>
        <pc:spChg chg="del mod ord">
          <ac:chgData name="Andrew Williams" userId="04917b1c-c4eb-4b01-a61a-a0f7e9f29a1b" providerId="ADAL" clId="{6556EEBF-2F1F-4869-8F78-91E85C017EF5}" dt="2023-10-12T12:34:47.803" v="561" actId="700"/>
          <ac:spMkLst>
            <pc:docMk/>
            <pc:sldMk cId="2907886034" sldId="269"/>
            <ac:spMk id="3" creationId="{75911D1E-4F5B-D0C6-23C3-CD2859E8779C}"/>
          </ac:spMkLst>
        </pc:spChg>
        <pc:spChg chg="del">
          <ac:chgData name="Andrew Williams" userId="04917b1c-c4eb-4b01-a61a-a0f7e9f29a1b" providerId="ADAL" clId="{6556EEBF-2F1F-4869-8F78-91E85C017EF5}" dt="2023-10-12T12:34:47.803" v="561" actId="700"/>
          <ac:spMkLst>
            <pc:docMk/>
            <pc:sldMk cId="2907886034" sldId="269"/>
            <ac:spMk id="4" creationId="{E4BD9C7F-9237-0111-D2E9-1C4D7150ABCE}"/>
          </ac:spMkLst>
        </pc:spChg>
        <pc:spChg chg="add mod ord">
          <ac:chgData name="Andrew Williams" userId="04917b1c-c4eb-4b01-a61a-a0f7e9f29a1b" providerId="ADAL" clId="{6556EEBF-2F1F-4869-8F78-91E85C017EF5}" dt="2023-10-12T12:35:05.711" v="616" actId="20577"/>
          <ac:spMkLst>
            <pc:docMk/>
            <pc:sldMk cId="2907886034" sldId="269"/>
            <ac:spMk id="5" creationId="{18279E15-672B-D51F-1816-660025B83478}"/>
          </ac:spMkLst>
        </pc:spChg>
        <pc:spChg chg="add del mod ord">
          <ac:chgData name="Andrew Williams" userId="04917b1c-c4eb-4b01-a61a-a0f7e9f29a1b" providerId="ADAL" clId="{6556EEBF-2F1F-4869-8F78-91E85C017EF5}" dt="2023-10-12T12:35:07.577" v="617"/>
          <ac:spMkLst>
            <pc:docMk/>
            <pc:sldMk cId="2907886034" sldId="269"/>
            <ac:spMk id="6" creationId="{F4BEE5B3-2E51-80B7-2975-7003DAC7434E}"/>
          </ac:spMkLst>
        </pc:spChg>
        <pc:spChg chg="add mod">
          <ac:chgData name="Andrew Williams" userId="04917b1c-c4eb-4b01-a61a-a0f7e9f29a1b" providerId="ADAL" clId="{6556EEBF-2F1F-4869-8F78-91E85C017EF5}" dt="2023-10-12T12:36:05.576" v="675" actId="20577"/>
          <ac:spMkLst>
            <pc:docMk/>
            <pc:sldMk cId="2907886034" sldId="269"/>
            <ac:spMk id="7" creationId="{B599AF05-2ADC-4104-AFC3-811F81878450}"/>
          </ac:spMkLst>
        </pc:spChg>
        <pc:picChg chg="del">
          <ac:chgData name="Andrew Williams" userId="04917b1c-c4eb-4b01-a61a-a0f7e9f29a1b" providerId="ADAL" clId="{6556EEBF-2F1F-4869-8F78-91E85C017EF5}" dt="2023-10-23T14:52:06.157" v="843" actId="478"/>
          <ac:picMkLst>
            <pc:docMk/>
            <pc:sldMk cId="2907886034" sldId="269"/>
            <ac:picMk id="3" creationId="{D32665F3-8658-FA5D-BEBC-38B5B4386FBF}"/>
          </ac:picMkLst>
        </pc:picChg>
      </pc:sldChg>
      <pc:sldChg chg="addSp delSp modSp new mod modClrScheme chgLayout">
        <pc:chgData name="Andrew Williams" userId="04917b1c-c4eb-4b01-a61a-a0f7e9f29a1b" providerId="ADAL" clId="{6556EEBF-2F1F-4869-8F78-91E85C017EF5}" dt="2023-10-23T14:52:08.988" v="844" actId="478"/>
        <pc:sldMkLst>
          <pc:docMk/>
          <pc:sldMk cId="4155249470" sldId="270"/>
        </pc:sldMkLst>
        <pc:spChg chg="del">
          <ac:chgData name="Andrew Williams" userId="04917b1c-c4eb-4b01-a61a-a0f7e9f29a1b" providerId="ADAL" clId="{6556EEBF-2F1F-4869-8F78-91E85C017EF5}" dt="2023-10-12T12:36:29.421" v="677" actId="700"/>
          <ac:spMkLst>
            <pc:docMk/>
            <pc:sldMk cId="4155249470" sldId="270"/>
            <ac:spMk id="2" creationId="{62C3BCD5-F7CE-492C-A561-ABA33A21F379}"/>
          </ac:spMkLst>
        </pc:spChg>
        <pc:spChg chg="del mod ord">
          <ac:chgData name="Andrew Williams" userId="04917b1c-c4eb-4b01-a61a-a0f7e9f29a1b" providerId="ADAL" clId="{6556EEBF-2F1F-4869-8F78-91E85C017EF5}" dt="2023-10-12T12:36:29.421" v="677" actId="700"/>
          <ac:spMkLst>
            <pc:docMk/>
            <pc:sldMk cId="4155249470" sldId="270"/>
            <ac:spMk id="3" creationId="{89A96446-463D-3AEE-B8BF-E9B7E8372052}"/>
          </ac:spMkLst>
        </pc:spChg>
        <pc:spChg chg="add mod ord">
          <ac:chgData name="Andrew Williams" userId="04917b1c-c4eb-4b01-a61a-a0f7e9f29a1b" providerId="ADAL" clId="{6556EEBF-2F1F-4869-8F78-91E85C017EF5}" dt="2023-10-12T12:37:55.457" v="731" actId="21"/>
          <ac:spMkLst>
            <pc:docMk/>
            <pc:sldMk cId="4155249470" sldId="270"/>
            <ac:spMk id="4" creationId="{C2A9B919-B7D6-C48D-7F58-D99B490AE266}"/>
          </ac:spMkLst>
        </pc:spChg>
        <pc:spChg chg="add del mod ord">
          <ac:chgData name="Andrew Williams" userId="04917b1c-c4eb-4b01-a61a-a0f7e9f29a1b" providerId="ADAL" clId="{6556EEBF-2F1F-4869-8F78-91E85C017EF5}" dt="2023-10-12T12:37:10.425" v="727" actId="700"/>
          <ac:spMkLst>
            <pc:docMk/>
            <pc:sldMk cId="4155249470" sldId="270"/>
            <ac:spMk id="5" creationId="{C5DF0F21-7E81-4B63-2BFE-6EA883A1F19F}"/>
          </ac:spMkLst>
        </pc:spChg>
        <pc:spChg chg="add del mod ord">
          <ac:chgData name="Andrew Williams" userId="04917b1c-c4eb-4b01-a61a-a0f7e9f29a1b" providerId="ADAL" clId="{6556EEBF-2F1F-4869-8F78-91E85C017EF5}" dt="2023-10-12T12:37:57.805" v="732"/>
          <ac:spMkLst>
            <pc:docMk/>
            <pc:sldMk cId="4155249470" sldId="270"/>
            <ac:spMk id="6" creationId="{50185B4D-6229-4377-4397-349CEA9D469F}"/>
          </ac:spMkLst>
        </pc:spChg>
        <pc:picChg chg="del">
          <ac:chgData name="Andrew Williams" userId="04917b1c-c4eb-4b01-a61a-a0f7e9f29a1b" providerId="ADAL" clId="{6556EEBF-2F1F-4869-8F78-91E85C017EF5}" dt="2023-10-23T14:52:08.988" v="844" actId="478"/>
          <ac:picMkLst>
            <pc:docMk/>
            <pc:sldMk cId="4155249470" sldId="270"/>
            <ac:picMk id="3" creationId="{F84585E5-3CFF-03D7-5925-9F863A120A2A}"/>
          </ac:picMkLst>
        </pc:picChg>
      </pc:sldChg>
      <pc:sldChg chg="addSp delSp modSp add mod modClrScheme chgLayout">
        <pc:chgData name="Andrew Williams" userId="04917b1c-c4eb-4b01-a61a-a0f7e9f29a1b" providerId="ADAL" clId="{6556EEBF-2F1F-4869-8F78-91E85C017EF5}" dt="2023-10-23T14:52:12.849" v="845" actId="478"/>
        <pc:sldMkLst>
          <pc:docMk/>
          <pc:sldMk cId="4041973904" sldId="271"/>
        </pc:sldMkLst>
        <pc:spChg chg="add mod ord">
          <ac:chgData name="Andrew Williams" userId="04917b1c-c4eb-4b01-a61a-a0f7e9f29a1b" providerId="ADAL" clId="{6556EEBF-2F1F-4869-8F78-91E85C017EF5}" dt="2023-10-12T12:38:08.886" v="735"/>
          <ac:spMkLst>
            <pc:docMk/>
            <pc:sldMk cId="4041973904" sldId="271"/>
            <ac:spMk id="2" creationId="{4240E527-507E-5FF2-128C-C3DB70EB06CB}"/>
          </ac:spMkLst>
        </pc:spChg>
        <pc:spChg chg="mod ord">
          <ac:chgData name="Andrew Williams" userId="04917b1c-c4eb-4b01-a61a-a0f7e9f29a1b" providerId="ADAL" clId="{6556EEBF-2F1F-4869-8F78-91E85C017EF5}" dt="2023-10-12T12:38:06.464" v="734" actId="21"/>
          <ac:spMkLst>
            <pc:docMk/>
            <pc:sldMk cId="4041973904" sldId="271"/>
            <ac:spMk id="4" creationId="{C2A9B919-B7D6-C48D-7F58-D99B490AE266}"/>
          </ac:spMkLst>
        </pc:spChg>
        <pc:picChg chg="del">
          <ac:chgData name="Andrew Williams" userId="04917b1c-c4eb-4b01-a61a-a0f7e9f29a1b" providerId="ADAL" clId="{6556EEBF-2F1F-4869-8F78-91E85C017EF5}" dt="2023-10-23T14:52:12.849" v="845" actId="478"/>
          <ac:picMkLst>
            <pc:docMk/>
            <pc:sldMk cId="4041973904" sldId="271"/>
            <ac:picMk id="5" creationId="{24E1D9CA-5A55-A9B9-1EA9-DA83550FECD4}"/>
          </ac:picMkLst>
        </pc:picChg>
      </pc:sldChg>
      <pc:sldChg chg="addSp delSp modSp add mod modClrScheme chgLayout">
        <pc:chgData name="Andrew Williams" userId="04917b1c-c4eb-4b01-a61a-a0f7e9f29a1b" providerId="ADAL" clId="{6556EEBF-2F1F-4869-8F78-91E85C017EF5}" dt="2023-10-23T14:52:14.129" v="846" actId="478"/>
        <pc:sldMkLst>
          <pc:docMk/>
          <pc:sldMk cId="2498825005" sldId="272"/>
        </pc:sldMkLst>
        <pc:spChg chg="add mod ord">
          <ac:chgData name="Andrew Williams" userId="04917b1c-c4eb-4b01-a61a-a0f7e9f29a1b" providerId="ADAL" clId="{6556EEBF-2F1F-4869-8F78-91E85C017EF5}" dt="2023-10-12T12:38:21.142" v="739" actId="27636"/>
          <ac:spMkLst>
            <pc:docMk/>
            <pc:sldMk cId="2498825005" sldId="272"/>
            <ac:spMk id="2" creationId="{D659D8ED-8FA9-BE4F-E619-60A454E9E525}"/>
          </ac:spMkLst>
        </pc:spChg>
        <pc:spChg chg="mod ord">
          <ac:chgData name="Andrew Williams" userId="04917b1c-c4eb-4b01-a61a-a0f7e9f29a1b" providerId="ADAL" clId="{6556EEBF-2F1F-4869-8F78-91E85C017EF5}" dt="2023-10-12T12:38:19.579" v="737" actId="21"/>
          <ac:spMkLst>
            <pc:docMk/>
            <pc:sldMk cId="2498825005" sldId="272"/>
            <ac:spMk id="4" creationId="{C2A9B919-B7D6-C48D-7F58-D99B490AE266}"/>
          </ac:spMkLst>
        </pc:spChg>
        <pc:picChg chg="del">
          <ac:chgData name="Andrew Williams" userId="04917b1c-c4eb-4b01-a61a-a0f7e9f29a1b" providerId="ADAL" clId="{6556EEBF-2F1F-4869-8F78-91E85C017EF5}" dt="2023-10-23T14:52:14.129" v="846" actId="478"/>
          <ac:picMkLst>
            <pc:docMk/>
            <pc:sldMk cId="2498825005" sldId="272"/>
            <ac:picMk id="5" creationId="{FBB4510C-542F-7BE1-E35F-AD9C971221C8}"/>
          </ac:picMkLst>
        </pc:picChg>
      </pc:sldChg>
      <pc:sldChg chg="addSp delSp modSp add mod modClrScheme chgLayout">
        <pc:chgData name="Andrew Williams" userId="04917b1c-c4eb-4b01-a61a-a0f7e9f29a1b" providerId="ADAL" clId="{6556EEBF-2F1F-4869-8F78-91E85C017EF5}" dt="2023-10-23T14:52:15.625" v="847" actId="478"/>
        <pc:sldMkLst>
          <pc:docMk/>
          <pc:sldMk cId="896714544" sldId="273"/>
        </pc:sldMkLst>
        <pc:spChg chg="add mod ord">
          <ac:chgData name="Andrew Williams" userId="04917b1c-c4eb-4b01-a61a-a0f7e9f29a1b" providerId="ADAL" clId="{6556EEBF-2F1F-4869-8F78-91E85C017EF5}" dt="2023-10-12T12:38:40.819" v="789" actId="20577"/>
          <ac:spMkLst>
            <pc:docMk/>
            <pc:sldMk cId="896714544" sldId="273"/>
            <ac:spMk id="2" creationId="{12739ED9-DBDC-42B3-8853-D0AEA552F29D}"/>
          </ac:spMkLst>
        </pc:spChg>
        <pc:spChg chg="mod ord">
          <ac:chgData name="Andrew Williams" userId="04917b1c-c4eb-4b01-a61a-a0f7e9f29a1b" providerId="ADAL" clId="{6556EEBF-2F1F-4869-8F78-91E85C017EF5}" dt="2023-10-12T12:38:42.842" v="790" actId="6549"/>
          <ac:spMkLst>
            <pc:docMk/>
            <pc:sldMk cId="896714544" sldId="273"/>
            <ac:spMk id="4" creationId="{C2A9B919-B7D6-C48D-7F58-D99B490AE266}"/>
          </ac:spMkLst>
        </pc:spChg>
        <pc:picChg chg="del">
          <ac:chgData name="Andrew Williams" userId="04917b1c-c4eb-4b01-a61a-a0f7e9f29a1b" providerId="ADAL" clId="{6556EEBF-2F1F-4869-8F78-91E85C017EF5}" dt="2023-10-23T14:52:15.625" v="847" actId="478"/>
          <ac:picMkLst>
            <pc:docMk/>
            <pc:sldMk cId="896714544" sldId="273"/>
            <ac:picMk id="5" creationId="{1CF6E61F-D9BB-7CFB-86EF-7AE3472C2F64}"/>
          </ac:picMkLst>
        </pc:picChg>
      </pc:sldChg>
      <pc:sldChg chg="addSp delSp modSp new mod modClrScheme chgLayout">
        <pc:chgData name="Andrew Williams" userId="04917b1c-c4eb-4b01-a61a-a0f7e9f29a1b" providerId="ADAL" clId="{6556EEBF-2F1F-4869-8F78-91E85C017EF5}" dt="2023-10-12T12:38:54.644" v="797" actId="20577"/>
        <pc:sldMkLst>
          <pc:docMk/>
          <pc:sldMk cId="1660779792" sldId="274"/>
        </pc:sldMkLst>
        <pc:spChg chg="del">
          <ac:chgData name="Andrew Williams" userId="04917b1c-c4eb-4b01-a61a-a0f7e9f29a1b" providerId="ADAL" clId="{6556EEBF-2F1F-4869-8F78-91E85C017EF5}" dt="2023-10-12T12:38:51.917" v="792" actId="700"/>
          <ac:spMkLst>
            <pc:docMk/>
            <pc:sldMk cId="1660779792" sldId="274"/>
            <ac:spMk id="2" creationId="{84FAF23D-86FE-A7A3-F012-B1804771A670}"/>
          </ac:spMkLst>
        </pc:spChg>
        <pc:spChg chg="del mod ord">
          <ac:chgData name="Andrew Williams" userId="04917b1c-c4eb-4b01-a61a-a0f7e9f29a1b" providerId="ADAL" clId="{6556EEBF-2F1F-4869-8F78-91E85C017EF5}" dt="2023-10-12T12:38:51.917" v="792" actId="700"/>
          <ac:spMkLst>
            <pc:docMk/>
            <pc:sldMk cId="1660779792" sldId="274"/>
            <ac:spMk id="3" creationId="{785C2007-0A28-9D51-DC6F-5C9170FFBE90}"/>
          </ac:spMkLst>
        </pc:spChg>
        <pc:spChg chg="add mod ord">
          <ac:chgData name="Andrew Williams" userId="04917b1c-c4eb-4b01-a61a-a0f7e9f29a1b" providerId="ADAL" clId="{6556EEBF-2F1F-4869-8F78-91E85C017EF5}" dt="2023-10-12T12:38:54.644" v="797" actId="20577"/>
          <ac:spMkLst>
            <pc:docMk/>
            <pc:sldMk cId="1660779792" sldId="274"/>
            <ac:spMk id="4" creationId="{4A820F7B-7276-600D-9901-99D9A53FF96F}"/>
          </ac:spMkLst>
        </pc:spChg>
      </pc:sldChg>
      <pc:sldChg chg="addSp delSp modSp new mod modClrScheme chgLayout">
        <pc:chgData name="Andrew Williams" userId="04917b1c-c4eb-4b01-a61a-a0f7e9f29a1b" providerId="ADAL" clId="{6556EEBF-2F1F-4869-8F78-91E85C017EF5}" dt="2023-10-12T12:42:38.625" v="801"/>
        <pc:sldMkLst>
          <pc:docMk/>
          <pc:sldMk cId="920568296" sldId="275"/>
        </pc:sldMkLst>
        <pc:spChg chg="del">
          <ac:chgData name="Andrew Williams" userId="04917b1c-c4eb-4b01-a61a-a0f7e9f29a1b" providerId="ADAL" clId="{6556EEBF-2F1F-4869-8F78-91E85C017EF5}" dt="2023-10-12T12:42:02.731" v="799" actId="700"/>
          <ac:spMkLst>
            <pc:docMk/>
            <pc:sldMk cId="920568296" sldId="275"/>
            <ac:spMk id="2" creationId="{6EE0B908-7460-3A93-6742-68D6F4487E9F}"/>
          </ac:spMkLst>
        </pc:spChg>
        <pc:picChg chg="add mod">
          <ac:chgData name="Andrew Williams" userId="04917b1c-c4eb-4b01-a61a-a0f7e9f29a1b" providerId="ADAL" clId="{6556EEBF-2F1F-4869-8F78-91E85C017EF5}" dt="2023-10-12T12:42:38.625" v="801"/>
          <ac:picMkLst>
            <pc:docMk/>
            <pc:sldMk cId="920568296" sldId="275"/>
            <ac:picMk id="4" creationId="{BFE0462E-C4AE-9169-57C2-3DFF764F1014}"/>
          </ac:picMkLst>
        </pc:picChg>
      </pc:sldChg>
      <pc:sldChg chg="addSp modSp new mod modClrScheme chgLayout">
        <pc:chgData name="Andrew Williams" userId="04917b1c-c4eb-4b01-a61a-a0f7e9f29a1b" providerId="ADAL" clId="{6556EEBF-2F1F-4869-8F78-91E85C017EF5}" dt="2023-10-12T12:44:02.798" v="819"/>
        <pc:sldMkLst>
          <pc:docMk/>
          <pc:sldMk cId="717611164" sldId="276"/>
        </pc:sldMkLst>
        <pc:spChg chg="add mod ord">
          <ac:chgData name="Andrew Williams" userId="04917b1c-c4eb-4b01-a61a-a0f7e9f29a1b" providerId="ADAL" clId="{6556EEBF-2F1F-4869-8F78-91E85C017EF5}" dt="2023-10-12T12:43:36.593" v="818" actId="122"/>
          <ac:spMkLst>
            <pc:docMk/>
            <pc:sldMk cId="717611164" sldId="276"/>
            <ac:spMk id="4" creationId="{968D181C-3810-C61B-64A1-1F0168253D87}"/>
          </ac:spMkLst>
        </pc:spChg>
        <pc:spChg chg="add mod ord">
          <ac:chgData name="Andrew Williams" userId="04917b1c-c4eb-4b01-a61a-a0f7e9f29a1b" providerId="ADAL" clId="{6556EEBF-2F1F-4869-8F78-91E85C017EF5}" dt="2023-10-12T12:43:21.975" v="805" actId="700"/>
          <ac:spMkLst>
            <pc:docMk/>
            <pc:sldMk cId="717611164" sldId="276"/>
            <ac:spMk id="5" creationId="{3A3963CD-91F3-11CD-DBA3-BA74BD754F70}"/>
          </ac:spMkLst>
        </pc:spChg>
        <pc:spChg chg="add mod ord">
          <ac:chgData name="Andrew Williams" userId="04917b1c-c4eb-4b01-a61a-a0f7e9f29a1b" providerId="ADAL" clId="{6556EEBF-2F1F-4869-8F78-91E85C017EF5}" dt="2023-10-12T12:43:21.975" v="805" actId="700"/>
          <ac:spMkLst>
            <pc:docMk/>
            <pc:sldMk cId="717611164" sldId="276"/>
            <ac:spMk id="6" creationId="{A8259537-3C46-0135-51CC-3335CC56AF92}"/>
          </ac:spMkLst>
        </pc:spChg>
        <pc:picChg chg="add mod">
          <ac:chgData name="Andrew Williams" userId="04917b1c-c4eb-4b01-a61a-a0f7e9f29a1b" providerId="ADAL" clId="{6556EEBF-2F1F-4869-8F78-91E85C017EF5}" dt="2023-10-12T12:44:02.798" v="819"/>
          <ac:picMkLst>
            <pc:docMk/>
            <pc:sldMk cId="717611164" sldId="276"/>
            <ac:picMk id="3" creationId="{C5BE50A4-4B68-F982-876E-B64A47084664}"/>
          </ac:picMkLst>
        </pc:picChg>
      </pc:sldChg>
      <pc:sldMasterChg chg="addSp delSp modSp mod modSldLayout">
        <pc:chgData name="Andrew Williams" userId="04917b1c-c4eb-4b01-a61a-a0f7e9f29a1b" providerId="ADAL" clId="{6556EEBF-2F1F-4869-8F78-91E85C017EF5}" dt="2023-10-23T14:53:54.751" v="849" actId="1076"/>
        <pc:sldMasterMkLst>
          <pc:docMk/>
          <pc:sldMasterMk cId="2512118657" sldId="2147483648"/>
        </pc:sldMasterMkLst>
        <pc:spChg chg="add mod">
          <ac:chgData name="Andrew Williams" userId="04917b1c-c4eb-4b01-a61a-a0f7e9f29a1b" providerId="ADAL" clId="{6556EEBF-2F1F-4869-8F78-91E85C017EF5}" dt="2023-10-23T14:50:10.485" v="827"/>
          <ac:spMkLst>
            <pc:docMk/>
            <pc:sldMasterMk cId="2512118657" sldId="2147483648"/>
            <ac:spMk id="8" creationId="{0345645F-7951-E17C-34D2-21BF05F89734}"/>
          </ac:spMkLst>
        </pc:spChg>
        <pc:picChg chg="add del">
          <ac:chgData name="Andrew Williams" userId="04917b1c-c4eb-4b01-a61a-a0f7e9f29a1b" providerId="ADAL" clId="{6556EEBF-2F1F-4869-8F78-91E85C017EF5}" dt="2023-10-23T14:49:56.560" v="826" actId="22"/>
          <ac:picMkLst>
            <pc:docMk/>
            <pc:sldMasterMk cId="2512118657" sldId="2147483648"/>
            <ac:picMk id="7" creationId="{B7246A93-A123-0FA8-1291-51161229BCD1}"/>
          </ac:picMkLst>
        </pc:picChg>
        <pc:picChg chg="add mod">
          <ac:chgData name="Andrew Williams" userId="04917b1c-c4eb-4b01-a61a-a0f7e9f29a1b" providerId="ADAL" clId="{6556EEBF-2F1F-4869-8F78-91E85C017EF5}" dt="2023-10-23T14:53:30.653" v="848"/>
          <ac:picMkLst>
            <pc:docMk/>
            <pc:sldMasterMk cId="2512118657" sldId="2147483648"/>
            <ac:picMk id="9" creationId="{992B1E4C-A1E4-FC85-D78E-D43A04713DC0}"/>
          </ac:picMkLst>
        </pc:picChg>
        <pc:sldLayoutChg chg="addSp modSp">
          <pc:chgData name="Andrew Williams" userId="04917b1c-c4eb-4b01-a61a-a0f7e9f29a1b" providerId="ADAL" clId="{6556EEBF-2F1F-4869-8F78-91E85C017EF5}" dt="2023-10-23T14:51:19.029" v="832"/>
          <pc:sldLayoutMkLst>
            <pc:docMk/>
            <pc:sldMasterMk cId="2512118657" sldId="2147483648"/>
            <pc:sldLayoutMk cId="1557959100" sldId="2147483649"/>
          </pc:sldLayoutMkLst>
          <pc:spChg chg="add mod">
            <ac:chgData name="Andrew Williams" userId="04917b1c-c4eb-4b01-a61a-a0f7e9f29a1b" providerId="ADAL" clId="{6556EEBF-2F1F-4869-8F78-91E85C017EF5}" dt="2023-10-23T14:50:12.301" v="828"/>
            <ac:spMkLst>
              <pc:docMk/>
              <pc:sldMasterMk cId="2512118657" sldId="2147483648"/>
              <pc:sldLayoutMk cId="1557959100" sldId="2147483649"/>
              <ac:spMk id="4" creationId="{43CD2ACD-1335-83A2-5D1C-399324E4DB4B}"/>
            </ac:spMkLst>
          </pc:spChg>
          <pc:picChg chg="add mod">
            <ac:chgData name="Andrew Williams" userId="04917b1c-c4eb-4b01-a61a-a0f7e9f29a1b" providerId="ADAL" clId="{6556EEBF-2F1F-4869-8F78-91E85C017EF5}" dt="2023-10-23T14:51:19.029" v="832"/>
            <ac:picMkLst>
              <pc:docMk/>
              <pc:sldMasterMk cId="2512118657" sldId="2147483648"/>
              <pc:sldLayoutMk cId="1557959100" sldId="2147483649"/>
              <ac:picMk id="5" creationId="{54331AEB-195A-32F4-4921-2EC9C6A9F68D}"/>
            </ac:picMkLst>
          </pc:picChg>
        </pc:sldLayoutChg>
        <pc:sldLayoutChg chg="addSp modSp mod">
          <pc:chgData name="Andrew Williams" userId="04917b1c-c4eb-4b01-a61a-a0f7e9f29a1b" providerId="ADAL" clId="{6556EEBF-2F1F-4869-8F78-91E85C017EF5}" dt="2023-10-23T14:53:54.751" v="849" actId="1076"/>
          <pc:sldLayoutMkLst>
            <pc:docMk/>
            <pc:sldMasterMk cId="2512118657" sldId="2147483648"/>
            <pc:sldLayoutMk cId="1114892577" sldId="2147483650"/>
          </pc:sldLayoutMkLst>
          <pc:spChg chg="add mod">
            <ac:chgData name="Andrew Williams" userId="04917b1c-c4eb-4b01-a61a-a0f7e9f29a1b" providerId="ADAL" clId="{6556EEBF-2F1F-4869-8F78-91E85C017EF5}" dt="2023-10-23T14:50:14.294" v="830"/>
            <ac:spMkLst>
              <pc:docMk/>
              <pc:sldMasterMk cId="2512118657" sldId="2147483648"/>
              <pc:sldLayoutMk cId="1114892577" sldId="2147483650"/>
              <ac:spMk id="3" creationId="{4DADAEFE-647C-D218-F16E-61C722BD63A7}"/>
            </ac:spMkLst>
          </pc:spChg>
          <pc:picChg chg="add mod">
            <ac:chgData name="Andrew Williams" userId="04917b1c-c4eb-4b01-a61a-a0f7e9f29a1b" providerId="ADAL" clId="{6556EEBF-2F1F-4869-8F78-91E85C017EF5}" dt="2023-10-23T14:53:54.751" v="849" actId="1076"/>
            <ac:picMkLst>
              <pc:docMk/>
              <pc:sldMasterMk cId="2512118657" sldId="2147483648"/>
              <pc:sldLayoutMk cId="1114892577" sldId="2147483650"/>
              <ac:picMk id="4" creationId="{118F4F24-1183-58C7-BD5F-9E9EEC6D600E}"/>
            </ac:picMkLst>
          </pc:picChg>
        </pc:sldLayoutChg>
        <pc:sldLayoutChg chg="addSp modSp">
          <pc:chgData name="Andrew Williams" userId="04917b1c-c4eb-4b01-a61a-a0f7e9f29a1b" providerId="ADAL" clId="{6556EEBF-2F1F-4869-8F78-91E85C017EF5}" dt="2023-10-23T14:51:21.524" v="833"/>
          <pc:sldLayoutMkLst>
            <pc:docMk/>
            <pc:sldMasterMk cId="2512118657" sldId="2147483648"/>
            <pc:sldLayoutMk cId="2495828002" sldId="2147483663"/>
          </pc:sldLayoutMkLst>
          <pc:spChg chg="add mod">
            <ac:chgData name="Andrew Williams" userId="04917b1c-c4eb-4b01-a61a-a0f7e9f29a1b" providerId="ADAL" clId="{6556EEBF-2F1F-4869-8F78-91E85C017EF5}" dt="2023-10-23T14:50:13.454" v="829"/>
            <ac:spMkLst>
              <pc:docMk/>
              <pc:sldMasterMk cId="2512118657" sldId="2147483648"/>
              <pc:sldLayoutMk cId="2495828002" sldId="2147483663"/>
              <ac:spMk id="3" creationId="{DFE72FB2-5378-CECC-5A0E-30A9C9FB22F0}"/>
            </ac:spMkLst>
          </pc:spChg>
          <pc:picChg chg="add mod">
            <ac:chgData name="Andrew Williams" userId="04917b1c-c4eb-4b01-a61a-a0f7e9f29a1b" providerId="ADAL" clId="{6556EEBF-2F1F-4869-8F78-91E85C017EF5}" dt="2023-10-23T14:51:21.524" v="833"/>
            <ac:picMkLst>
              <pc:docMk/>
              <pc:sldMasterMk cId="2512118657" sldId="2147483648"/>
              <pc:sldLayoutMk cId="2495828002" sldId="2147483663"/>
              <ac:picMk id="5" creationId="{E159FC06-9E2D-210E-C342-24E2E7EC6124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://creativecommons.org/licenses/by-nc-sa/4.0/?ref=chooser-v1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://creativecommons.org/licenses/by-nc-sa/4.0/?ref=chooser-v1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hyperlink" Target="http://creativecommons.org/licenses/by-nc-sa/4.0/?ref=chooser-v1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FE927-70A7-A7C2-C3AE-28EFCBCB9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692696"/>
            <a:ext cx="7777360" cy="2664296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BE021-FA06-0BBB-4826-525DD3BCA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3CD2ACD-1335-83A2-5D1C-399324E4D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4331AEB-195A-32F4-4921-2EC9C6A9F6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5461" y="5881178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4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Over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66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268760"/>
            <a:ext cx="7969381" cy="2088232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050" y="884065"/>
            <a:ext cx="7969249" cy="36229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GB" dirty="0"/>
              <a:t>South West Grid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B7CA4-3552-8975-DE98-85A99F1D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FE72FB2-5378-CECC-5A0E-30A9C9FB2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59FC06-9E2D-210E-C342-24E2E7EC61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5461" y="5881178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" y="0"/>
            <a:ext cx="12283440" cy="865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" y="6353082"/>
            <a:ext cx="3933333" cy="230476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620689"/>
            <a:ext cx="7872875" cy="3240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Sub-Title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611BD-61F6-5F7B-3102-4E3F65249A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DADAEFE-647C-D218-F16E-61C722BD63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18F4F24-1183-58C7-BD5F-9E9EEC6D60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9984" y="5886219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21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0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5"/>
            <a:ext cx="5386917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84785"/>
            <a:ext cx="5389033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80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0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293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5" y="4546561"/>
            <a:ext cx="3933333" cy="2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CAB48-0FB4-EECE-E35D-56DF03601BB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345645F-7951-E17C-34D2-21BF05F897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92B1E4C-A1E4-FC85-D78E-D43A04713D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3" r:id="rId5"/>
    <p:sldLayoutId id="2147483654" r:id="rId6"/>
    <p:sldLayoutId id="2147483651" r:id="rId7"/>
    <p:sldLayoutId id="2147483660" r:id="rId8"/>
    <p:sldLayoutId id="2147483661" r:id="rId9"/>
    <p:sldLayoutId id="2147483662" r:id="rId10"/>
    <p:sldLayoutId id="2147483655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Gotham Medium" pitchFamily="50" charset="0"/>
          <a:ea typeface="+mj-ea"/>
          <a:cs typeface="Gotham Medium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enturebeat.com/ai/why-are-getty-and-shutterstock-on-opposite-sides-of-the-ai-legal-debate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earemoore.com/blog/are-you-detecting-cancer-or-ruler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creativecommons.org/licenses/by-nc-sa/3.0/" TargetMode="External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xhere.com/en/photo/1370785" TargetMode="External"/><Relationship Id="rId21" Type="http://schemas.openxmlformats.org/officeDocument/2006/relationships/image" Target="../media/image18.jpg"/><Relationship Id="rId7" Type="http://schemas.openxmlformats.org/officeDocument/2006/relationships/hyperlink" Target="https://thestoryreadingapeblog.com/2018/07/07/finding-the-best-grammar-checker-to-correct-your-writing-by-derek-haines/" TargetMode="External"/><Relationship Id="rId12" Type="http://schemas.openxmlformats.org/officeDocument/2006/relationships/hyperlink" Target="https://blog.keliweb.it/2015/12/microsoft-cortana-disponibile-su-ios-e-android/" TargetMode="External"/><Relationship Id="rId17" Type="http://schemas.openxmlformats.org/officeDocument/2006/relationships/hyperlink" Target="http://www.cochange.com/bank-card-scam-1181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6.jpg"/><Relationship Id="rId20" Type="http://schemas.openxmlformats.org/officeDocument/2006/relationships/hyperlink" Target="https://www.flickr.com/photos/141573413@N04/27443174192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4.jpg"/><Relationship Id="rId5" Type="http://schemas.openxmlformats.org/officeDocument/2006/relationships/hyperlink" Target="https://www.maschavandeweer.nl/2018/01/social-media-update/" TargetMode="External"/><Relationship Id="rId15" Type="http://schemas.openxmlformats.org/officeDocument/2006/relationships/hyperlink" Target="https://www.flickr.com/photos/nest/6286566200/" TargetMode="External"/><Relationship Id="rId10" Type="http://schemas.openxmlformats.org/officeDocument/2006/relationships/hyperlink" Target="https://pixabay.com/en/google-search-engine-76522/" TargetMode="External"/><Relationship Id="rId19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3.png"/><Relationship Id="rId14" Type="http://schemas.openxmlformats.org/officeDocument/2006/relationships/image" Target="../media/image15.jpg"/><Relationship Id="rId22" Type="http://schemas.openxmlformats.org/officeDocument/2006/relationships/hyperlink" Target="https://www.noulakaz.net/2016/01/25/we-have-15-of-netflix-in-mauritiu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L2sQRrf1Cd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rozado.substack.com/p/the-political-biases-of-google-bar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05D67-3139-CA1E-6F35-3392C89FC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System, creator, user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A3C69-5614-91D8-E163-C366C7A17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SEROCU and SWGfL collaboration: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2C0294-227F-F822-D77A-538F76485D0B}"/>
              </a:ext>
            </a:extLst>
          </p:cNvPr>
          <p:cNvSpPr txBox="1">
            <a:spLocks/>
          </p:cNvSpPr>
          <p:nvPr/>
        </p:nvSpPr>
        <p:spPr>
          <a:xfrm>
            <a:off x="9912424" y="44624"/>
            <a:ext cx="2160240" cy="35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baseline="0">
                <a:solidFill>
                  <a:schemeClr val="bg1"/>
                </a:solidFill>
                <a:latin typeface="Gotham Medium" pitchFamily="50" charset="0"/>
                <a:ea typeface="Open Sans Light" panose="020B0306030504020204" pitchFamily="34" charset="0"/>
                <a:cs typeface="Gotham Medium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otham Medium"/>
                <a:ea typeface="Open Sans Light"/>
              </a:rPr>
              <a:t>Key Stage Four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3508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D8ED-8FA9-BE4F-E619-60A454E9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Floor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B919-B7D6-C48D-7F58-D99B490AE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82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9ED9-DBDC-42B3-8853-D0AEA552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Statements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B919-B7D6-C48D-7F58-D99B490AE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1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20F7B-7276-600D-9901-99D9A53FF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Vote!</a:t>
            </a:r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8132BE6-0BA8-7F91-984E-EBB34C76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5" y="6009403"/>
            <a:ext cx="2796058" cy="7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red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FE0462E-C4AE-9169-57C2-3DFF764F1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195387"/>
            <a:ext cx="7143750" cy="4467225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B0DDEC2-40B1-0179-FEF3-184C873CF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81" y="5955741"/>
            <a:ext cx="2796058" cy="7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6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pen book with a drawing on i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5BE50A4-4B68-F982-876E-B64A47084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0648"/>
            <a:ext cx="7620000" cy="4248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8D181C-3810-C61B-64A1-1F016825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Are you detecting cancer or rulers?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3963CD-91F3-11CD-DBA3-BA74BD754F7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259537-3C46-0135-51CC-3335CC56A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91987E-54CF-F3F2-E397-4363AF6C5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81" y="5955741"/>
            <a:ext cx="2796058" cy="7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ell phone&#10;&#10;Description automatically generated">
            <a:extLst>
              <a:ext uri="{FF2B5EF4-FFF2-40B4-BE49-F238E27FC236}">
                <a16:creationId xmlns:a16="http://schemas.microsoft.com/office/drawing/2014/main" id="{11C640DB-DA19-CC3F-B542-DC8F6A24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33" y="981539"/>
            <a:ext cx="2001776" cy="1270829"/>
          </a:xfrm>
          <a:prstGeom prst="rect">
            <a:avLst/>
          </a:prstGeom>
        </p:spPr>
      </p:pic>
      <p:pic>
        <p:nvPicPr>
          <p:cNvPr id="12" name="Picture 11" descr="A close-up of a smart phone&#10;&#10;Description automatically generated">
            <a:extLst>
              <a:ext uri="{FF2B5EF4-FFF2-40B4-BE49-F238E27FC236}">
                <a16:creationId xmlns:a16="http://schemas.microsoft.com/office/drawing/2014/main" id="{6AB1F1F4-FE43-44F1-AB31-A2422CD63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62784" y="4043170"/>
            <a:ext cx="1872949" cy="1358865"/>
          </a:xfrm>
          <a:prstGeom prst="rect">
            <a:avLst/>
          </a:prstGeom>
        </p:spPr>
      </p:pic>
      <p:pic>
        <p:nvPicPr>
          <p:cNvPr id="15" name="Picture 14" descr="A group of logos with a feather&#10;&#10;Description automatically generated with medium confidence">
            <a:extLst>
              <a:ext uri="{FF2B5EF4-FFF2-40B4-BE49-F238E27FC236}">
                <a16:creationId xmlns:a16="http://schemas.microsoft.com/office/drawing/2014/main" id="{D42EF556-2E33-C318-09B1-033E398F61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8909"/>
          <a:stretch/>
        </p:blipFill>
        <p:spPr>
          <a:xfrm>
            <a:off x="2275420" y="1340769"/>
            <a:ext cx="2860887" cy="10801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F67CDA-C5D5-77E5-E72F-FBC5BEDBC87B}"/>
              </a:ext>
            </a:extLst>
          </p:cNvPr>
          <p:cNvSpPr txBox="1"/>
          <p:nvPr/>
        </p:nvSpPr>
        <p:spPr>
          <a:xfrm>
            <a:off x="3143671" y="2431962"/>
            <a:ext cx="19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7" tooltip="https://thestoryreadingapeblog.com/2018/07/07/finding-the-best-grammar-checker-to-correct-your-writing-by-derek-haine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18" name="Picture 17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5A4EEB02-6D91-2DDD-5CAD-31DE9A303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0509" y="2679458"/>
            <a:ext cx="2968070" cy="1757654"/>
          </a:xfrm>
          <a:prstGeom prst="rect">
            <a:avLst/>
          </a:prstGeom>
        </p:spPr>
      </p:pic>
      <p:pic>
        <p:nvPicPr>
          <p:cNvPr id="20" name="Picture 19" descr="A black and blue logo&#10;&#10;Description automatically generated">
            <a:extLst>
              <a:ext uri="{FF2B5EF4-FFF2-40B4-BE49-F238E27FC236}">
                <a16:creationId xmlns:a16="http://schemas.microsoft.com/office/drawing/2014/main" id="{42654010-3DCF-0F99-8C02-79FF3F186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858842" y="5220943"/>
            <a:ext cx="2348166" cy="12009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8616C1-5747-E168-D82A-A261F6D8A7BA}"/>
              </a:ext>
            </a:extLst>
          </p:cNvPr>
          <p:cNvSpPr txBox="1"/>
          <p:nvPr/>
        </p:nvSpPr>
        <p:spPr>
          <a:xfrm>
            <a:off x="2912504" y="5034451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2" tooltip="https://blog.keliweb.it/2015/12/microsoft-cortana-disponibile-su-ios-e-android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pic>
        <p:nvPicPr>
          <p:cNvPr id="23" name="Picture 22" descr="A close-up of a nest thermostat&#10;&#10;Description automatically generated">
            <a:extLst>
              <a:ext uri="{FF2B5EF4-FFF2-40B4-BE49-F238E27FC236}">
                <a16:creationId xmlns:a16="http://schemas.microsoft.com/office/drawing/2014/main" id="{7277AFA3-2F87-4044-5A9D-FE46ED110A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89751" y="1284835"/>
            <a:ext cx="2508877" cy="1674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35B711-1EE1-6521-1D76-F25642C11EB3}"/>
              </a:ext>
            </a:extLst>
          </p:cNvPr>
          <p:cNvSpPr txBox="1"/>
          <p:nvPr/>
        </p:nvSpPr>
        <p:spPr>
          <a:xfrm>
            <a:off x="5821005" y="2830929"/>
            <a:ext cx="2117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5" tooltip="https://www.flickr.com/photos/nest/6286566200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26" name="Picture 25" descr="A pile of credit cards&#10;&#10;Description automatically generated">
            <a:extLst>
              <a:ext uri="{FF2B5EF4-FFF2-40B4-BE49-F238E27FC236}">
                <a16:creationId xmlns:a16="http://schemas.microsoft.com/office/drawing/2014/main" id="{D1837246-4248-1247-EDD2-46BD59F781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42940" y="3116799"/>
            <a:ext cx="1872949" cy="14047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0B97F6-82C2-7C4B-E081-7DA10E11B0F1}"/>
              </a:ext>
            </a:extLst>
          </p:cNvPr>
          <p:cNvSpPr txBox="1"/>
          <p:nvPr/>
        </p:nvSpPr>
        <p:spPr>
          <a:xfrm>
            <a:off x="3024607" y="4521511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7" tooltip="http://www.cochange.com/bank-card-scam-1181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29" name="Picture 28" descr="A logo of a company&#10;&#10;Description automatically generated">
            <a:extLst>
              <a:ext uri="{FF2B5EF4-FFF2-40B4-BE49-F238E27FC236}">
                <a16:creationId xmlns:a16="http://schemas.microsoft.com/office/drawing/2014/main" id="{DDF1AF9E-E57B-CC99-BFF2-8797E22F6B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5746292" y="3773519"/>
            <a:ext cx="2508877" cy="13171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EAEC23-F091-C23D-7962-7517B23EC59B}"/>
              </a:ext>
            </a:extLst>
          </p:cNvPr>
          <p:cNvSpPr txBox="1"/>
          <p:nvPr/>
        </p:nvSpPr>
        <p:spPr>
          <a:xfrm>
            <a:off x="6049468" y="5128827"/>
            <a:ext cx="20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0" tooltip="https://www.flickr.com/photos/141573413@N04/27443174192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32" name="Picture 31" descr="A screen shot of a television&#10;&#10;Description automatically generated">
            <a:extLst>
              <a:ext uri="{FF2B5EF4-FFF2-40B4-BE49-F238E27FC236}">
                <a16:creationId xmlns:a16="http://schemas.microsoft.com/office/drawing/2014/main" id="{5D223A61-AB86-DDC1-1E8B-5F4111F09D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8964759" y="1423933"/>
            <a:ext cx="2397175" cy="16568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D58B3BA-F718-33E1-7468-47641CCA94C6}"/>
              </a:ext>
            </a:extLst>
          </p:cNvPr>
          <p:cNvSpPr txBox="1"/>
          <p:nvPr/>
        </p:nvSpPr>
        <p:spPr>
          <a:xfrm>
            <a:off x="9109010" y="3048151"/>
            <a:ext cx="2288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2" tooltip="https://www.noulakaz.net/2016/01/25/we-have-15-of-netflix-in-mauritiu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6E5EAD27-A817-4AAF-50D6-7213A2EA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have in common?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E77A-B338-2246-B865-2B17FD80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in, data out</a:t>
            </a:r>
            <a:endParaRPr lang="en-GB" dirty="0"/>
          </a:p>
        </p:txBody>
      </p:sp>
      <p:pic>
        <p:nvPicPr>
          <p:cNvPr id="12" name="Picture 11" descr="A close-up of a glass&#10;&#10;Description automatically generated">
            <a:extLst>
              <a:ext uri="{FF2B5EF4-FFF2-40B4-BE49-F238E27FC236}">
                <a16:creationId xmlns:a16="http://schemas.microsoft.com/office/drawing/2014/main" id="{93FFEBA8-FD34-78E5-6D9D-A3177726C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56792"/>
            <a:ext cx="7344306" cy="41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AI Image Generators Make Bias Worse">
            <a:hlinkClick r:id="" action="ppaction://media"/>
            <a:extLst>
              <a:ext uri="{FF2B5EF4-FFF2-40B4-BE49-F238E27FC236}">
                <a16:creationId xmlns:a16="http://schemas.microsoft.com/office/drawing/2014/main" id="{EC895BC9-C2C0-6588-22B4-63592AABED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4156" y="476672"/>
            <a:ext cx="93036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09BB9A-0AAC-9CF6-AD4B-C4FED8E3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Results of Applying the Policial Compass Test to Google Bard, GPT-4, ChatGPT and </a:t>
            </a:r>
            <a:r>
              <a:rPr lang="en-US" dirty="0" err="1"/>
              <a:t>RightWingGPT</a:t>
            </a:r>
            <a:br>
              <a:rPr lang="en-US" dirty="0"/>
            </a:br>
            <a:endParaRPr lang="en-GB" dirty="0"/>
          </a:p>
        </p:txBody>
      </p:sp>
      <p:pic>
        <p:nvPicPr>
          <p:cNvPr id="11" name="Picture Placeholder 10" descr="A diagram of a political compass test&#10;&#10;Description automatically generated">
            <a:extLst>
              <a:ext uri="{FF2B5EF4-FFF2-40B4-BE49-F238E27FC236}">
                <a16:creationId xmlns:a16="http://schemas.microsoft.com/office/drawing/2014/main" id="{856C01AD-01D1-FBA6-9BF8-BB971BAA95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4" b="9991"/>
          <a:stretch/>
        </p:blipFill>
        <p:spPr>
          <a:xfrm>
            <a:off x="2842961" y="185555"/>
            <a:ext cx="6408712" cy="433167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A637E9-DC19-3450-FB32-41990A2A7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the work of 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David </a:t>
            </a:r>
            <a:r>
              <a:rPr lang="en-GB" sz="1400" b="0" i="0" u="sng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Rozado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0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32092-BD73-B2BF-72FD-F302919E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Motion:</a:t>
            </a:r>
            <a:br>
              <a:rPr lang="en-US" dirty="0"/>
            </a:br>
            <a:r>
              <a:rPr lang="en-US" dirty="0"/>
              <a:t>Who owns the output from artificial intelligence?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FA51B-B815-239F-D7B6-DE027C93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484785"/>
            <a:ext cx="3542184" cy="4641379"/>
          </a:xfrm>
        </p:spPr>
        <p:txBody>
          <a:bodyPr/>
          <a:lstStyle/>
          <a:p>
            <a:r>
              <a:rPr lang="en-US" dirty="0"/>
              <a:t>The creators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CCC4FD-D75C-56CF-97EF-335ABFDB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4218" y="1484785"/>
            <a:ext cx="3542184" cy="4641379"/>
          </a:xfrm>
        </p:spPr>
        <p:txBody>
          <a:bodyPr/>
          <a:lstStyle/>
          <a:p>
            <a:r>
              <a:rPr lang="en-US" dirty="0"/>
              <a:t>The system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5D554AA-BAB7-505B-8631-DAFFDA4E6DD4}"/>
              </a:ext>
            </a:extLst>
          </p:cNvPr>
          <p:cNvSpPr txBox="1">
            <a:spLocks/>
          </p:cNvSpPr>
          <p:nvPr/>
        </p:nvSpPr>
        <p:spPr>
          <a:xfrm>
            <a:off x="8184232" y="1484785"/>
            <a:ext cx="3542184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54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279E15-672B-D51F-1816-660025B8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your argument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99AF05-2ADC-4104-AFC3-811F81878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2118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ReithSans"/>
              </a:rPr>
              <a:t>opening statement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facts to support each point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formal language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emotive language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rhetorical questions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repetition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 counter argument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discourse markers or conjunctions to connect paragraphs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29078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185B4D-6229-4377-4397-349CEA9D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statements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B919-B7D6-C48D-7F58-D99B490AE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2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E527-507E-5FF2-128C-C3DB70EB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Arguments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B919-B7D6-C48D-7F58-D99B490AE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73904"/>
      </p:ext>
    </p:extLst>
  </p:cSld>
  <p:clrMapOvr>
    <a:masterClrMapping/>
  </p:clrMapOvr>
</p:sld>
</file>

<file path=ppt/theme/theme1.xml><?xml version="1.0" encoding="utf-8"?>
<a:theme xmlns:a="http://schemas.openxmlformats.org/drawingml/2006/main" name="Whisper, Alerts &amp; Swigg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gfl-16-9.potx" id="{1E094E46-C0CB-481A-858F-C6BE050AE6B7}" vid="{9D8CCAAA-24B6-4673-A2B5-00411060E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09822B9A9234394C789C76CAEEC50" ma:contentTypeVersion="14" ma:contentTypeDescription="Create a new document." ma:contentTypeScope="" ma:versionID="0eeae69edc2bfe0f34f8ec6d9cd7ca9f">
  <xsd:schema xmlns:xsd="http://www.w3.org/2001/XMLSchema" xmlns:xs="http://www.w3.org/2001/XMLSchema" xmlns:p="http://schemas.microsoft.com/office/2006/metadata/properties" xmlns:ns1="http://schemas.microsoft.com/sharepoint/v3" xmlns:ns2="a4951e49-3a78-432a-b057-f064c9c9516b" xmlns:ns3="461dc55e-41a7-45b4-9300-fb5d98edcca7" targetNamespace="http://schemas.microsoft.com/office/2006/metadata/properties" ma:root="true" ma:fieldsID="39124e000d5c6f39f2cbcb82003ba053" ns1:_="" ns2:_="" ns3:_="">
    <xsd:import namespace="http://schemas.microsoft.com/sharepoint/v3"/>
    <xsd:import namespace="a4951e49-3a78-432a-b057-f064c9c9516b"/>
    <xsd:import namespace="461dc55e-41a7-45b4-9300-fb5d98edc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dlc_ExpireDateSaved" minOccurs="0"/>
                <xsd:element ref="ns1:_dlc_ExpireDate" minOccurs="0"/>
                <xsd:element ref="ns1:_dlc_Exemp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2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1e49-3a78-432a-b057-f064c9c95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6f498d-0dec-4a92-a6aa-de7b29365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c55e-41a7-45b4-9300-fb5d98edcc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80dc80d-c745-4885-a797-867d78a52e93}" ma:internalName="TaxCatchAll" ma:showField="CatchAllData" ma:web="461dc55e-41a7-45b4-9300-fb5d98edc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951e49-3a78-432a-b057-f064c9c9516b">
      <Terms xmlns="http://schemas.microsoft.com/office/infopath/2007/PartnerControls"/>
    </lcf76f155ced4ddcb4097134ff3c332f>
    <TaxCatchAll xmlns="461dc55e-41a7-45b4-9300-fb5d98edcca7" xsi:nil="true"/>
  </documentManagement>
</p:properties>
</file>

<file path=customXml/itemProps1.xml><?xml version="1.0" encoding="utf-8"?>
<ds:datastoreItem xmlns:ds="http://schemas.openxmlformats.org/officeDocument/2006/customXml" ds:itemID="{618BD1CC-5B78-4E79-9071-76E604FCD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951e49-3a78-432a-b057-f064c9c9516b"/>
    <ds:schemaRef ds:uri="461dc55e-41a7-45b4-9300-fb5d98edc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344192-97F8-4A43-8454-46096CDEE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2C78F-91E7-4DA1-B1EF-8935B1BBC9F6}">
  <ds:schemaRefs>
    <ds:schemaRef ds:uri="http://purl.org/dc/dcmitype/"/>
    <ds:schemaRef ds:uri="http://www.w3.org/XML/1998/namespace"/>
    <ds:schemaRef ds:uri="4da066a8-4246-42ff-be7c-3072a039c4ed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802100-2079-4b0f-8d89-091587f99897"/>
    <ds:schemaRef ds:uri="a4951e49-3a78-432a-b057-f064c9c9516b"/>
    <ds:schemaRef ds:uri="461dc55e-41a7-45b4-9300-fb5d98edc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173</Words>
  <Application>Microsoft Office PowerPoint</Application>
  <PresentationFormat>Widescreen</PresentationFormat>
  <Paragraphs>33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Gotham Medium</vt:lpstr>
      <vt:lpstr>Open Sans Light</vt:lpstr>
      <vt:lpstr>ReithSans</vt:lpstr>
      <vt:lpstr>Source Sans Pro</vt:lpstr>
      <vt:lpstr>Whisper, Alerts &amp; Swiggle</vt:lpstr>
      <vt:lpstr>PowerPoint Presentation</vt:lpstr>
      <vt:lpstr>What do these have in common?</vt:lpstr>
      <vt:lpstr>Data in, data out</vt:lpstr>
      <vt:lpstr>PowerPoint Presentation</vt:lpstr>
      <vt:lpstr>Results of Applying the Policial Compass Test to Google Bard, GPT-4, ChatGPT and RightWingGPT </vt:lpstr>
      <vt:lpstr>Motion: Who owns the output from artificial intelligence?</vt:lpstr>
      <vt:lpstr>Forming your argument</vt:lpstr>
      <vt:lpstr>Opening statements</vt:lpstr>
      <vt:lpstr>Primary Arguments</vt:lpstr>
      <vt:lpstr>The Floor </vt:lpstr>
      <vt:lpstr>Closing Statements</vt:lpstr>
      <vt:lpstr>PowerPoint Presentation</vt:lpstr>
      <vt:lpstr>PowerPoint Presentation</vt:lpstr>
      <vt:lpstr>Are you detecting cancer or rulers?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Earp</dc:creator>
  <cp:lastModifiedBy>Andrew Williams</cp:lastModifiedBy>
  <cp:revision>30</cp:revision>
  <dcterms:created xsi:type="dcterms:W3CDTF">2023-05-19T13:57:08Z</dcterms:created>
  <dcterms:modified xsi:type="dcterms:W3CDTF">2023-10-23T14:54:03Z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0x010100D5209822B9A9234394C789C76CAEEC50</vt:lpwstr>
  </property>
  <property fmtid="{D5CDD505-2E9C-101B-9397-08002B2CF9AE}" pid="3" name="_dlc_DocIdItemGuid">
    <vt:lpwstr>fe949a97-369c-4bfc-a924-aba88256af0f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MediaServiceImageTags">
    <vt:lpwstr/>
  </property>
</Properties>
</file>